
<file path=[Content_Types].xml><?xml version="1.0" encoding="utf-8"?>
<Types xmlns="http://schemas.openxmlformats.org/package/2006/content-types">
  <Default Extension="emf" ContentType="image/x-emf"/>
  <Default Extension="jpg" ContentType="image/jp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359" r:id="rId2"/>
    <p:sldId id="354" r:id="rId3"/>
    <p:sldId id="299" r:id="rId4"/>
    <p:sldId id="358" r:id="rId5"/>
    <p:sldId id="258" r:id="rId6"/>
    <p:sldId id="301" r:id="rId7"/>
    <p:sldId id="302" r:id="rId8"/>
    <p:sldId id="259" r:id="rId9"/>
    <p:sldId id="261" r:id="rId10"/>
    <p:sldId id="311" r:id="rId11"/>
    <p:sldId id="260" r:id="rId12"/>
    <p:sldId id="309" r:id="rId13"/>
    <p:sldId id="262" r:id="rId14"/>
    <p:sldId id="263" r:id="rId15"/>
    <p:sldId id="307" r:id="rId16"/>
    <p:sldId id="308" r:id="rId17"/>
    <p:sldId id="310" r:id="rId18"/>
    <p:sldId id="270" r:id="rId19"/>
    <p:sldId id="274" r:id="rId20"/>
    <p:sldId id="275" r:id="rId21"/>
    <p:sldId id="276" r:id="rId22"/>
    <p:sldId id="278" r:id="rId23"/>
    <p:sldId id="338" r:id="rId24"/>
    <p:sldId id="316" r:id="rId25"/>
    <p:sldId id="328" r:id="rId26"/>
    <p:sldId id="341" r:id="rId27"/>
    <p:sldId id="342" r:id="rId28"/>
    <p:sldId id="343" r:id="rId29"/>
    <p:sldId id="344" r:id="rId30"/>
    <p:sldId id="346" r:id="rId31"/>
    <p:sldId id="347" r:id="rId32"/>
    <p:sldId id="348" r:id="rId33"/>
    <p:sldId id="349" r:id="rId34"/>
    <p:sldId id="350" r:id="rId35"/>
    <p:sldId id="340" r:id="rId36"/>
    <p:sldId id="330" r:id="rId37"/>
    <p:sldId id="329" r:id="rId38"/>
    <p:sldId id="331" r:id="rId39"/>
    <p:sldId id="333" r:id="rId40"/>
    <p:sldId id="332" r:id="rId41"/>
    <p:sldId id="334" r:id="rId42"/>
    <p:sldId id="335" r:id="rId43"/>
    <p:sldId id="317" r:id="rId44"/>
    <p:sldId id="312" r:id="rId45"/>
    <p:sldId id="314" r:id="rId46"/>
    <p:sldId id="315" r:id="rId47"/>
    <p:sldId id="318" r:id="rId48"/>
    <p:sldId id="319" r:id="rId49"/>
    <p:sldId id="320" r:id="rId50"/>
    <p:sldId id="355" r:id="rId51"/>
    <p:sldId id="356" r:id="rId52"/>
    <p:sldId id="357" r:id="rId53"/>
    <p:sldId id="321" r:id="rId54"/>
    <p:sldId id="322" r:id="rId55"/>
    <p:sldId id="323" r:id="rId56"/>
    <p:sldId id="324" r:id="rId57"/>
    <p:sldId id="325" r:id="rId58"/>
    <p:sldId id="337" r:id="rId59"/>
    <p:sldId id="326" r:id="rId60"/>
    <p:sldId id="351" r:id="rId61"/>
    <p:sldId id="352" r:id="rId62"/>
    <p:sldId id="339" r:id="rId63"/>
  </p:sldIdLst>
  <p:sldSz cx="13817600" cy="7772400"/>
  <p:notesSz cx="10058400" cy="7772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96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ae taki" initials="at" lastIdx="1" clrIdx="0">
    <p:extLst>
      <p:ext uri="{19B8F6BF-5375-455C-9EA6-DF929625EA0E}">
        <p15:presenceInfo xmlns:p15="http://schemas.microsoft.com/office/powerpoint/2012/main" userId="d81b686f4c5eb03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p:cViewPr varScale="1">
        <p:scale>
          <a:sx n="64" d="100"/>
          <a:sy n="64" d="100"/>
        </p:scale>
        <p:origin x="654" y="66"/>
      </p:cViewPr>
      <p:guideLst>
        <p:guide orient="horz" pos="2880"/>
        <p:guide pos="2967"/>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iagrams/colors1.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03C367-B433-4775-B48D-6770D2713AEE}" type="doc">
      <dgm:prSet loTypeId="urn:microsoft.com/office/officeart/2005/8/layout/process4" loCatId="list" qsTypeId="urn:microsoft.com/office/officeart/2005/8/quickstyle/simple2" qsCatId="simple" csTypeId="urn:microsoft.com/office/officeart/2005/8/colors/accent4_1" csCatId="accent4" phldr="1"/>
      <dgm:spPr/>
      <dgm:t>
        <a:bodyPr/>
        <a:lstStyle/>
        <a:p>
          <a:endParaRPr lang="fr-FR"/>
        </a:p>
      </dgm:t>
    </dgm:pt>
    <dgm:pt modelId="{448F7F3D-D2DD-48A5-8517-25C3DC4F6586}">
      <dgm:prSet custT="1"/>
      <dgm:spPr/>
      <dgm:t>
        <a:bodyPr/>
        <a:lstStyle/>
        <a:p>
          <a:r>
            <a:rPr lang="fr-FR" sz="2800" b="1" i="1" dirty="0">
              <a:solidFill>
                <a:schemeClr val="tx1"/>
              </a:solidFill>
              <a:latin typeface="Times New Roman" panose="02020603050405020304" pitchFamily="18" charset="0"/>
              <a:cs typeface="Times New Roman" panose="02020603050405020304" pitchFamily="18" charset="0"/>
            </a:rPr>
            <a:t>Introduction</a:t>
          </a:r>
        </a:p>
      </dgm:t>
    </dgm:pt>
    <dgm:pt modelId="{54E0EE86-2C05-4A6C-AA2E-54552A1E1533}" type="parTrans" cxnId="{01653EC7-E5B0-49FD-9271-95237E124962}">
      <dgm:prSet/>
      <dgm:spPr/>
      <dgm:t>
        <a:bodyPr/>
        <a:lstStyle/>
        <a:p>
          <a:endParaRPr lang="fr-FR" b="1">
            <a:solidFill>
              <a:schemeClr val="tx1"/>
            </a:solidFill>
            <a:latin typeface="Times New Roman" panose="02020603050405020304" pitchFamily="18" charset="0"/>
            <a:cs typeface="Times New Roman" panose="02020603050405020304" pitchFamily="18" charset="0"/>
          </a:endParaRPr>
        </a:p>
      </dgm:t>
    </dgm:pt>
    <dgm:pt modelId="{5ABB4B04-E8A9-4BF9-9F8F-0A08F7D7CF6A}" type="sibTrans" cxnId="{01653EC7-E5B0-49FD-9271-95237E124962}">
      <dgm:prSet/>
      <dgm:spPr/>
      <dgm:t>
        <a:bodyPr/>
        <a:lstStyle/>
        <a:p>
          <a:endParaRPr lang="fr-FR" b="1">
            <a:solidFill>
              <a:schemeClr val="tx1"/>
            </a:solidFill>
            <a:latin typeface="Times New Roman" panose="02020603050405020304" pitchFamily="18" charset="0"/>
            <a:cs typeface="Times New Roman" panose="02020603050405020304" pitchFamily="18" charset="0"/>
          </a:endParaRPr>
        </a:p>
      </dgm:t>
    </dgm:pt>
    <dgm:pt modelId="{F9477545-B0A0-4BA7-B77C-3C36630FC7E1}">
      <dgm:prSet custT="1"/>
      <dgm:spPr/>
      <dgm:t>
        <a:bodyPr/>
        <a:lstStyle/>
        <a:p>
          <a:r>
            <a:rPr lang="fr-FR" sz="2800" b="1" i="1" kern="1200" dirty="0">
              <a:solidFill>
                <a:schemeClr val="tx1"/>
              </a:solidFill>
              <a:latin typeface="Times New Roman" panose="02020603050405020304" pitchFamily="18" charset="0"/>
              <a:ea typeface="+mn-ea"/>
              <a:cs typeface="Times New Roman" panose="02020603050405020304" pitchFamily="18" charset="0"/>
            </a:rPr>
            <a:t>Présentation de la tomographie électrique</a:t>
          </a:r>
        </a:p>
      </dgm:t>
    </dgm:pt>
    <dgm:pt modelId="{A1DCD8C3-D186-4813-ADDE-EC59916CB031}" type="parTrans" cxnId="{E59F8C36-B0C0-4D87-929A-3E0E0FE7681C}">
      <dgm:prSet/>
      <dgm:spPr/>
      <dgm:t>
        <a:bodyPr/>
        <a:lstStyle/>
        <a:p>
          <a:endParaRPr lang="fr-FR" b="1">
            <a:solidFill>
              <a:schemeClr val="tx1"/>
            </a:solidFill>
            <a:latin typeface="Times New Roman" panose="02020603050405020304" pitchFamily="18" charset="0"/>
            <a:cs typeface="Times New Roman" panose="02020603050405020304" pitchFamily="18" charset="0"/>
          </a:endParaRPr>
        </a:p>
      </dgm:t>
    </dgm:pt>
    <dgm:pt modelId="{95AFC236-0347-47B3-92D0-588A9EA4478D}" type="sibTrans" cxnId="{E59F8C36-B0C0-4D87-929A-3E0E0FE7681C}">
      <dgm:prSet/>
      <dgm:spPr/>
      <dgm:t>
        <a:bodyPr/>
        <a:lstStyle/>
        <a:p>
          <a:endParaRPr lang="fr-FR" b="1">
            <a:solidFill>
              <a:schemeClr val="tx1"/>
            </a:solidFill>
            <a:latin typeface="Times New Roman" panose="02020603050405020304" pitchFamily="18" charset="0"/>
            <a:cs typeface="Times New Roman" panose="02020603050405020304" pitchFamily="18" charset="0"/>
          </a:endParaRPr>
        </a:p>
      </dgm:t>
    </dgm:pt>
    <dgm:pt modelId="{09D49E57-F4BF-41AB-8DAD-B1F57C765D4C}">
      <dgm:prSet custT="1"/>
      <dgm:spPr/>
      <dgm:t>
        <a:bodyPr/>
        <a:lstStyle/>
        <a:p>
          <a:pPr marL="0" lvl="0" indent="0" algn="ctr" defTabSz="1244600">
            <a:lnSpc>
              <a:spcPct val="90000"/>
            </a:lnSpc>
            <a:spcBef>
              <a:spcPct val="0"/>
            </a:spcBef>
            <a:spcAft>
              <a:spcPct val="35000"/>
            </a:spcAft>
            <a:buNone/>
          </a:pPr>
          <a:r>
            <a:rPr lang="fr-FR" sz="2800" b="1" i="1" kern="1200" dirty="0">
              <a:solidFill>
                <a:schemeClr val="tx1"/>
              </a:solidFill>
              <a:latin typeface="Times New Roman" panose="02020603050405020304" pitchFamily="18" charset="0"/>
              <a:ea typeface="+mn-ea"/>
              <a:cs typeface="Times New Roman" panose="02020603050405020304" pitchFamily="18" charset="0"/>
            </a:rPr>
            <a:t>Les différents dispositifs de mesures</a:t>
          </a:r>
        </a:p>
      </dgm:t>
    </dgm:pt>
    <dgm:pt modelId="{EE0B9ECF-6E37-42E2-8064-B8D244B8ED11}" type="parTrans" cxnId="{AA622153-A301-456E-9877-F6C826BE4DBD}">
      <dgm:prSet/>
      <dgm:spPr/>
      <dgm:t>
        <a:bodyPr/>
        <a:lstStyle/>
        <a:p>
          <a:endParaRPr lang="fr-FR" b="1">
            <a:solidFill>
              <a:schemeClr val="tx1"/>
            </a:solidFill>
            <a:latin typeface="Times New Roman" panose="02020603050405020304" pitchFamily="18" charset="0"/>
            <a:cs typeface="Times New Roman" panose="02020603050405020304" pitchFamily="18" charset="0"/>
          </a:endParaRPr>
        </a:p>
      </dgm:t>
    </dgm:pt>
    <dgm:pt modelId="{D6AAEF9C-0896-45B2-AE48-066F2216055D}" type="sibTrans" cxnId="{AA622153-A301-456E-9877-F6C826BE4DBD}">
      <dgm:prSet/>
      <dgm:spPr/>
      <dgm:t>
        <a:bodyPr/>
        <a:lstStyle/>
        <a:p>
          <a:endParaRPr lang="fr-FR" b="1">
            <a:solidFill>
              <a:schemeClr val="tx1"/>
            </a:solidFill>
            <a:latin typeface="Times New Roman" panose="02020603050405020304" pitchFamily="18" charset="0"/>
            <a:cs typeface="Times New Roman" panose="02020603050405020304" pitchFamily="18" charset="0"/>
          </a:endParaRPr>
        </a:p>
      </dgm:t>
    </dgm:pt>
    <dgm:pt modelId="{A6F7F92A-B7FF-44F3-88B1-F276B57F3271}">
      <dgm:prSet custT="1"/>
      <dgm:spPr/>
      <dgm:t>
        <a:bodyPr/>
        <a:lstStyle/>
        <a:p>
          <a:r>
            <a:rPr lang="fr-FR" sz="2800" b="1" i="1" kern="1200" spc="-6" dirty="0">
              <a:solidFill>
                <a:schemeClr val="tx1"/>
              </a:solidFill>
              <a:latin typeface="Times New Roman"/>
              <a:cs typeface="Times New Roman"/>
            </a:rPr>
            <a:t>Avantages et Inconvénients </a:t>
          </a:r>
          <a:endParaRPr lang="fr-FR" sz="2800" b="1" i="1" kern="1200" dirty="0">
            <a:solidFill>
              <a:schemeClr val="tx1"/>
            </a:solidFill>
            <a:latin typeface="Times New Roman" panose="02020603050405020304" pitchFamily="18" charset="0"/>
            <a:ea typeface="+mn-ea"/>
            <a:cs typeface="Times New Roman" panose="02020603050405020304" pitchFamily="18" charset="0"/>
          </a:endParaRPr>
        </a:p>
      </dgm:t>
    </dgm:pt>
    <dgm:pt modelId="{240B5735-2046-473E-835B-AAE1D21018C1}" type="parTrans" cxnId="{DCD24513-4356-4410-866B-C562AD3AD7D6}">
      <dgm:prSet/>
      <dgm:spPr/>
      <dgm:t>
        <a:bodyPr/>
        <a:lstStyle/>
        <a:p>
          <a:endParaRPr lang="fr-FR" b="1">
            <a:solidFill>
              <a:schemeClr val="tx1"/>
            </a:solidFill>
            <a:latin typeface="Times New Roman" panose="02020603050405020304" pitchFamily="18" charset="0"/>
            <a:cs typeface="Times New Roman" panose="02020603050405020304" pitchFamily="18" charset="0"/>
          </a:endParaRPr>
        </a:p>
      </dgm:t>
    </dgm:pt>
    <dgm:pt modelId="{7AB82533-D74F-4386-AF4B-307B27B4A7B3}" type="sibTrans" cxnId="{DCD24513-4356-4410-866B-C562AD3AD7D6}">
      <dgm:prSet/>
      <dgm:spPr/>
      <dgm:t>
        <a:bodyPr/>
        <a:lstStyle/>
        <a:p>
          <a:endParaRPr lang="fr-FR" b="1">
            <a:solidFill>
              <a:schemeClr val="tx1"/>
            </a:solidFill>
            <a:latin typeface="Times New Roman" panose="02020603050405020304" pitchFamily="18" charset="0"/>
            <a:cs typeface="Times New Roman" panose="02020603050405020304" pitchFamily="18" charset="0"/>
          </a:endParaRPr>
        </a:p>
      </dgm:t>
    </dgm:pt>
    <dgm:pt modelId="{C7CEFCCC-775F-4142-BDE9-3CA0AF312168}">
      <dgm:prSet custT="1"/>
      <dgm:spPr/>
      <dgm:t>
        <a:bodyPr/>
        <a:lstStyle/>
        <a:p>
          <a:endParaRPr lang="fr-FR" sz="2800" b="1" i="1" kern="1200" dirty="0">
            <a:solidFill>
              <a:schemeClr val="tx1"/>
            </a:solidFill>
            <a:latin typeface="Times New Roman" panose="02020603050405020304" pitchFamily="18" charset="0"/>
            <a:ea typeface="+mn-ea"/>
            <a:cs typeface="Times New Roman" panose="02020603050405020304" pitchFamily="18" charset="0"/>
          </a:endParaRPr>
        </a:p>
        <a:p>
          <a:r>
            <a:rPr lang="fr-FR" sz="2800" b="1" i="1" kern="1200" dirty="0">
              <a:solidFill>
                <a:schemeClr val="tx1"/>
              </a:solidFill>
              <a:latin typeface="Times New Roman" panose="02020603050405020304" pitchFamily="18" charset="0"/>
              <a:ea typeface="+mn-ea"/>
              <a:cs typeface="Times New Roman" panose="02020603050405020304" pitchFamily="18" charset="0"/>
            </a:rPr>
            <a:t>Le rôle de la tomographie électrique a l’investigation des  séismes </a:t>
          </a:r>
        </a:p>
        <a:p>
          <a:endParaRPr lang="fr-FR" sz="2800" b="1" i="1" kern="1200" dirty="0">
            <a:solidFill>
              <a:schemeClr val="tx1"/>
            </a:solidFill>
            <a:latin typeface="Times New Roman" panose="02020603050405020304" pitchFamily="18" charset="0"/>
            <a:ea typeface="+mn-ea"/>
            <a:cs typeface="Times New Roman" panose="02020603050405020304" pitchFamily="18" charset="0"/>
          </a:endParaRPr>
        </a:p>
      </dgm:t>
    </dgm:pt>
    <dgm:pt modelId="{AC475DE8-8E9E-449B-8FEB-5A8AFEB6047C}" type="parTrans" cxnId="{E60B590D-27E2-4F12-960A-E8F32C1F4C46}">
      <dgm:prSet/>
      <dgm:spPr/>
      <dgm:t>
        <a:bodyPr/>
        <a:lstStyle/>
        <a:p>
          <a:endParaRPr lang="fr-FR" b="1">
            <a:solidFill>
              <a:schemeClr val="tx1"/>
            </a:solidFill>
            <a:latin typeface="Times New Roman" panose="02020603050405020304" pitchFamily="18" charset="0"/>
            <a:cs typeface="Times New Roman" panose="02020603050405020304" pitchFamily="18" charset="0"/>
          </a:endParaRPr>
        </a:p>
      </dgm:t>
    </dgm:pt>
    <dgm:pt modelId="{EA40AA11-50A5-4834-97A6-A02E5F04B41C}" type="sibTrans" cxnId="{E60B590D-27E2-4F12-960A-E8F32C1F4C46}">
      <dgm:prSet/>
      <dgm:spPr/>
      <dgm:t>
        <a:bodyPr/>
        <a:lstStyle/>
        <a:p>
          <a:endParaRPr lang="fr-FR" b="1">
            <a:solidFill>
              <a:schemeClr val="tx1"/>
            </a:solidFill>
            <a:latin typeface="Times New Roman" panose="02020603050405020304" pitchFamily="18" charset="0"/>
            <a:cs typeface="Times New Roman" panose="02020603050405020304" pitchFamily="18" charset="0"/>
          </a:endParaRPr>
        </a:p>
      </dgm:t>
    </dgm:pt>
    <dgm:pt modelId="{3AEBC672-C895-4187-8B5F-1C6C95614022}">
      <dgm:prSet custT="1"/>
      <dgm:spPr/>
      <dgm:t>
        <a:bodyPr/>
        <a:lstStyle/>
        <a:p>
          <a:r>
            <a:rPr lang="fr-FR" sz="2800" b="1" i="1" kern="1200" dirty="0">
              <a:solidFill>
                <a:schemeClr val="tx1"/>
              </a:solidFill>
              <a:latin typeface="Times New Roman" panose="02020603050405020304" pitchFamily="18" charset="0"/>
              <a:ea typeface="+mn-ea"/>
              <a:cs typeface="Times New Roman" panose="02020603050405020304" pitchFamily="18" charset="0"/>
            </a:rPr>
            <a:t>Etude de cas </a:t>
          </a:r>
        </a:p>
      </dgm:t>
    </dgm:pt>
    <dgm:pt modelId="{90CA9C53-C128-418F-8608-FEE59A91608C}" type="parTrans" cxnId="{63FC7621-669D-4354-BA3C-16284CC7E8A6}">
      <dgm:prSet/>
      <dgm:spPr/>
      <dgm:t>
        <a:bodyPr/>
        <a:lstStyle/>
        <a:p>
          <a:endParaRPr lang="fr-FR" b="1">
            <a:solidFill>
              <a:schemeClr val="tx1"/>
            </a:solidFill>
            <a:latin typeface="Times New Roman" panose="02020603050405020304" pitchFamily="18" charset="0"/>
            <a:cs typeface="Times New Roman" panose="02020603050405020304" pitchFamily="18" charset="0"/>
          </a:endParaRPr>
        </a:p>
      </dgm:t>
    </dgm:pt>
    <dgm:pt modelId="{CE51D1E5-7981-4663-9666-BD70F291E4C0}" type="sibTrans" cxnId="{63FC7621-669D-4354-BA3C-16284CC7E8A6}">
      <dgm:prSet/>
      <dgm:spPr/>
      <dgm:t>
        <a:bodyPr/>
        <a:lstStyle/>
        <a:p>
          <a:endParaRPr lang="fr-FR" b="1">
            <a:solidFill>
              <a:schemeClr val="tx1"/>
            </a:solidFill>
            <a:latin typeface="Times New Roman" panose="02020603050405020304" pitchFamily="18" charset="0"/>
            <a:cs typeface="Times New Roman" panose="02020603050405020304" pitchFamily="18" charset="0"/>
          </a:endParaRPr>
        </a:p>
      </dgm:t>
    </dgm:pt>
    <dgm:pt modelId="{6527E2D9-1069-400F-922B-A03EE4F18D84}">
      <dgm:prSet custT="1"/>
      <dgm:spPr/>
      <dgm:t>
        <a:bodyPr/>
        <a:lstStyle/>
        <a:p>
          <a:r>
            <a:rPr lang="fr-FR" sz="2800" b="1" i="1" kern="1200" dirty="0">
              <a:solidFill>
                <a:schemeClr val="tx1"/>
              </a:solidFill>
              <a:latin typeface="Times New Roman" panose="02020603050405020304" pitchFamily="18" charset="0"/>
              <a:ea typeface="+mn-ea"/>
              <a:cs typeface="Times New Roman" panose="02020603050405020304" pitchFamily="18" charset="0"/>
            </a:rPr>
            <a:t>Conclusion</a:t>
          </a:r>
        </a:p>
      </dgm:t>
    </dgm:pt>
    <dgm:pt modelId="{B867A470-BC73-432F-8C7E-30AE854686D7}" type="parTrans" cxnId="{7EEACD22-CF39-49CE-9036-B72E2E1681E6}">
      <dgm:prSet/>
      <dgm:spPr/>
      <dgm:t>
        <a:bodyPr/>
        <a:lstStyle/>
        <a:p>
          <a:endParaRPr lang="fr-FR" b="1">
            <a:solidFill>
              <a:schemeClr val="tx1"/>
            </a:solidFill>
            <a:latin typeface="Times New Roman" panose="02020603050405020304" pitchFamily="18" charset="0"/>
            <a:cs typeface="Times New Roman" panose="02020603050405020304" pitchFamily="18" charset="0"/>
          </a:endParaRPr>
        </a:p>
      </dgm:t>
    </dgm:pt>
    <dgm:pt modelId="{D380ADAE-9B84-4178-B77C-57786757CB92}" type="sibTrans" cxnId="{7EEACD22-CF39-49CE-9036-B72E2E1681E6}">
      <dgm:prSet/>
      <dgm:spPr/>
      <dgm:t>
        <a:bodyPr/>
        <a:lstStyle/>
        <a:p>
          <a:endParaRPr lang="fr-FR" b="1">
            <a:solidFill>
              <a:schemeClr val="tx1"/>
            </a:solidFill>
            <a:latin typeface="Times New Roman" panose="02020603050405020304" pitchFamily="18" charset="0"/>
            <a:cs typeface="Times New Roman" panose="02020603050405020304" pitchFamily="18" charset="0"/>
          </a:endParaRPr>
        </a:p>
      </dgm:t>
    </dgm:pt>
    <dgm:pt modelId="{6EC6BBC8-5DE6-47B3-875F-04C439EC40D4}">
      <dgm:prSet custT="1"/>
      <dgm:spPr/>
      <dgm:t>
        <a:bodyPr/>
        <a:lstStyle/>
        <a:p>
          <a:r>
            <a:rPr lang="fr-FR" sz="2800" b="1" i="1" kern="1200" dirty="0">
              <a:solidFill>
                <a:schemeClr val="tx1"/>
              </a:solidFill>
              <a:latin typeface="Times New Roman" panose="02020603050405020304" pitchFamily="18" charset="0"/>
              <a:ea typeface="+mn-ea"/>
              <a:cs typeface="Times New Roman" panose="02020603050405020304" pitchFamily="18" charset="0"/>
            </a:rPr>
            <a:t>Application</a:t>
          </a:r>
        </a:p>
      </dgm:t>
    </dgm:pt>
    <dgm:pt modelId="{1AB2DCE6-5668-498D-BF7C-DCD34D12278C}" type="parTrans" cxnId="{FD537C29-FB4F-4072-9E2A-30C12E500DFE}">
      <dgm:prSet/>
      <dgm:spPr/>
      <dgm:t>
        <a:bodyPr/>
        <a:lstStyle/>
        <a:p>
          <a:endParaRPr lang="fr-FR">
            <a:solidFill>
              <a:schemeClr val="tx1"/>
            </a:solidFill>
          </a:endParaRPr>
        </a:p>
      </dgm:t>
    </dgm:pt>
    <dgm:pt modelId="{D27D5C4D-5B8D-44D0-B7D8-FBFE2C38F98D}" type="sibTrans" cxnId="{FD537C29-FB4F-4072-9E2A-30C12E500DFE}">
      <dgm:prSet/>
      <dgm:spPr/>
      <dgm:t>
        <a:bodyPr/>
        <a:lstStyle/>
        <a:p>
          <a:endParaRPr lang="fr-FR">
            <a:solidFill>
              <a:schemeClr val="tx1"/>
            </a:solidFill>
          </a:endParaRPr>
        </a:p>
      </dgm:t>
    </dgm:pt>
    <dgm:pt modelId="{B7426918-109C-41C5-8347-09557568F753}" type="pres">
      <dgm:prSet presAssocID="{6E03C367-B433-4775-B48D-6770D2713AEE}" presName="Name0" presStyleCnt="0">
        <dgm:presLayoutVars>
          <dgm:dir/>
          <dgm:animLvl val="lvl"/>
          <dgm:resizeHandles val="exact"/>
        </dgm:presLayoutVars>
      </dgm:prSet>
      <dgm:spPr/>
    </dgm:pt>
    <dgm:pt modelId="{D775422E-DB37-4C77-8E0E-0EE7C4A9B2A3}" type="pres">
      <dgm:prSet presAssocID="{6527E2D9-1069-400F-922B-A03EE4F18D84}" presName="boxAndChildren" presStyleCnt="0"/>
      <dgm:spPr/>
    </dgm:pt>
    <dgm:pt modelId="{3F8708FA-DBC6-48F4-BDEE-B143FBDDC413}" type="pres">
      <dgm:prSet presAssocID="{6527E2D9-1069-400F-922B-A03EE4F18D84}" presName="parentTextBox" presStyleLbl="node1" presStyleIdx="0" presStyleCnt="8" custScaleY="145096" custLinFactNeighborX="23238" custLinFactNeighborY="43425"/>
      <dgm:spPr/>
    </dgm:pt>
    <dgm:pt modelId="{0B023BBF-9C12-4378-BF0C-8D41B2CA9FA0}" type="pres">
      <dgm:prSet presAssocID="{CE51D1E5-7981-4663-9666-BD70F291E4C0}" presName="sp" presStyleCnt="0"/>
      <dgm:spPr/>
    </dgm:pt>
    <dgm:pt modelId="{55EE7C22-D662-4E08-A0BC-9D428B7A87DA}" type="pres">
      <dgm:prSet presAssocID="{3AEBC672-C895-4187-8B5F-1C6C95614022}" presName="arrowAndChildren" presStyleCnt="0"/>
      <dgm:spPr/>
    </dgm:pt>
    <dgm:pt modelId="{AA94C07B-18CA-46FB-ACFC-F3FAD14AA02C}" type="pres">
      <dgm:prSet presAssocID="{3AEBC672-C895-4187-8B5F-1C6C95614022}" presName="parentTextArrow" presStyleLbl="node1" presStyleIdx="1" presStyleCnt="8" custScaleY="136495"/>
      <dgm:spPr/>
    </dgm:pt>
    <dgm:pt modelId="{D7DAD4D5-D623-4BE0-9530-499AEDDAFF21}" type="pres">
      <dgm:prSet presAssocID="{EA40AA11-50A5-4834-97A6-A02E5F04B41C}" presName="sp" presStyleCnt="0"/>
      <dgm:spPr/>
    </dgm:pt>
    <dgm:pt modelId="{009715B4-0E0D-4E63-8918-C92C9E7BB46B}" type="pres">
      <dgm:prSet presAssocID="{C7CEFCCC-775F-4142-BDE9-3CA0AF312168}" presName="arrowAndChildren" presStyleCnt="0"/>
      <dgm:spPr/>
    </dgm:pt>
    <dgm:pt modelId="{5FCB8881-F92F-4FD9-B2C8-538D32E8107E}" type="pres">
      <dgm:prSet presAssocID="{C7CEFCCC-775F-4142-BDE9-3CA0AF312168}" presName="parentTextArrow" presStyleLbl="node1" presStyleIdx="2" presStyleCnt="8" custScaleY="248632"/>
      <dgm:spPr/>
    </dgm:pt>
    <dgm:pt modelId="{54816C0C-38F7-42DD-B01E-8C753EB230F6}" type="pres">
      <dgm:prSet presAssocID="{7AB82533-D74F-4386-AF4B-307B27B4A7B3}" presName="sp" presStyleCnt="0"/>
      <dgm:spPr/>
    </dgm:pt>
    <dgm:pt modelId="{9EC38CF6-A3D9-48AA-88E0-C1F9ECA2968B}" type="pres">
      <dgm:prSet presAssocID="{A6F7F92A-B7FF-44F3-88B1-F276B57F3271}" presName="arrowAndChildren" presStyleCnt="0"/>
      <dgm:spPr/>
    </dgm:pt>
    <dgm:pt modelId="{9ECDC251-E2CC-4A9C-A524-F4AE8A4CE188}" type="pres">
      <dgm:prSet presAssocID="{A6F7F92A-B7FF-44F3-88B1-F276B57F3271}" presName="parentTextArrow" presStyleLbl="node1" presStyleIdx="3" presStyleCnt="8" custScaleY="155201"/>
      <dgm:spPr/>
    </dgm:pt>
    <dgm:pt modelId="{151AEE47-4664-475D-81D8-829B5A01F05D}" type="pres">
      <dgm:prSet presAssocID="{D27D5C4D-5B8D-44D0-B7D8-FBFE2C38F98D}" presName="sp" presStyleCnt="0"/>
      <dgm:spPr/>
    </dgm:pt>
    <dgm:pt modelId="{38AAFD35-E627-4EA1-8A9B-49FC3B4E90E5}" type="pres">
      <dgm:prSet presAssocID="{6EC6BBC8-5DE6-47B3-875F-04C439EC40D4}" presName="arrowAndChildren" presStyleCnt="0"/>
      <dgm:spPr/>
    </dgm:pt>
    <dgm:pt modelId="{DE22B802-047B-48A5-B935-00B30A001519}" type="pres">
      <dgm:prSet presAssocID="{6EC6BBC8-5DE6-47B3-875F-04C439EC40D4}" presName="parentTextArrow" presStyleLbl="node1" presStyleIdx="4" presStyleCnt="8" custScaleY="147082"/>
      <dgm:spPr/>
    </dgm:pt>
    <dgm:pt modelId="{7D0E4C7F-80A4-4581-ADEB-EA5C338E14AB}" type="pres">
      <dgm:prSet presAssocID="{D6AAEF9C-0896-45B2-AE48-066F2216055D}" presName="sp" presStyleCnt="0"/>
      <dgm:spPr/>
    </dgm:pt>
    <dgm:pt modelId="{F6FBD5A5-F9C6-4A0F-8FF9-F6E2734D4A26}" type="pres">
      <dgm:prSet presAssocID="{09D49E57-F4BF-41AB-8DAD-B1F57C765D4C}" presName="arrowAndChildren" presStyleCnt="0"/>
      <dgm:spPr/>
    </dgm:pt>
    <dgm:pt modelId="{C6B253A6-0B50-44C7-BE52-BA1584502068}" type="pres">
      <dgm:prSet presAssocID="{09D49E57-F4BF-41AB-8DAD-B1F57C765D4C}" presName="parentTextArrow" presStyleLbl="node1" presStyleIdx="5" presStyleCnt="8" custScaleY="153608"/>
      <dgm:spPr/>
    </dgm:pt>
    <dgm:pt modelId="{396A6449-C9B8-4714-AC25-8F158E4B2481}" type="pres">
      <dgm:prSet presAssocID="{95AFC236-0347-47B3-92D0-588A9EA4478D}" presName="sp" presStyleCnt="0"/>
      <dgm:spPr/>
    </dgm:pt>
    <dgm:pt modelId="{030AF290-13B8-48E7-980C-0825652BDED6}" type="pres">
      <dgm:prSet presAssocID="{F9477545-B0A0-4BA7-B77C-3C36630FC7E1}" presName="arrowAndChildren" presStyleCnt="0"/>
      <dgm:spPr/>
    </dgm:pt>
    <dgm:pt modelId="{5E76B37A-9034-4877-90ED-1009E25F631E}" type="pres">
      <dgm:prSet presAssocID="{F9477545-B0A0-4BA7-B77C-3C36630FC7E1}" presName="parentTextArrow" presStyleLbl="node1" presStyleIdx="6" presStyleCnt="8" custScaleY="187035"/>
      <dgm:spPr/>
    </dgm:pt>
    <dgm:pt modelId="{5D3B69C8-D5FB-4F09-BD22-C1260A81B9A8}" type="pres">
      <dgm:prSet presAssocID="{5ABB4B04-E8A9-4BF9-9F8F-0A08F7D7CF6A}" presName="sp" presStyleCnt="0"/>
      <dgm:spPr/>
    </dgm:pt>
    <dgm:pt modelId="{E61F69A6-C494-4627-B420-E8931EEC7636}" type="pres">
      <dgm:prSet presAssocID="{448F7F3D-D2DD-48A5-8517-25C3DC4F6586}" presName="arrowAndChildren" presStyleCnt="0"/>
      <dgm:spPr/>
    </dgm:pt>
    <dgm:pt modelId="{CEE159DD-D489-48D1-A81F-3D5EA9C7FAF5}" type="pres">
      <dgm:prSet presAssocID="{448F7F3D-D2DD-48A5-8517-25C3DC4F6586}" presName="parentTextArrow" presStyleLbl="node1" presStyleIdx="7" presStyleCnt="8" custScaleY="139784" custLinFactNeighborX="-9238" custLinFactNeighborY="-3189"/>
      <dgm:spPr/>
    </dgm:pt>
  </dgm:ptLst>
  <dgm:cxnLst>
    <dgm:cxn modelId="{70A41204-0B51-4A0A-AF31-7069C1EB3138}" type="presOf" srcId="{448F7F3D-D2DD-48A5-8517-25C3DC4F6586}" destId="{CEE159DD-D489-48D1-A81F-3D5EA9C7FAF5}" srcOrd="0" destOrd="0" presId="urn:microsoft.com/office/officeart/2005/8/layout/process4"/>
    <dgm:cxn modelId="{E60B590D-27E2-4F12-960A-E8F32C1F4C46}" srcId="{6E03C367-B433-4775-B48D-6770D2713AEE}" destId="{C7CEFCCC-775F-4142-BDE9-3CA0AF312168}" srcOrd="5" destOrd="0" parTransId="{AC475DE8-8E9E-449B-8FEB-5A8AFEB6047C}" sibTransId="{EA40AA11-50A5-4834-97A6-A02E5F04B41C}"/>
    <dgm:cxn modelId="{DCD24513-4356-4410-866B-C562AD3AD7D6}" srcId="{6E03C367-B433-4775-B48D-6770D2713AEE}" destId="{A6F7F92A-B7FF-44F3-88B1-F276B57F3271}" srcOrd="4" destOrd="0" parTransId="{240B5735-2046-473E-835B-AAE1D21018C1}" sibTransId="{7AB82533-D74F-4386-AF4B-307B27B4A7B3}"/>
    <dgm:cxn modelId="{63FC7621-669D-4354-BA3C-16284CC7E8A6}" srcId="{6E03C367-B433-4775-B48D-6770D2713AEE}" destId="{3AEBC672-C895-4187-8B5F-1C6C95614022}" srcOrd="6" destOrd="0" parTransId="{90CA9C53-C128-418F-8608-FEE59A91608C}" sibTransId="{CE51D1E5-7981-4663-9666-BD70F291E4C0}"/>
    <dgm:cxn modelId="{7EEACD22-CF39-49CE-9036-B72E2E1681E6}" srcId="{6E03C367-B433-4775-B48D-6770D2713AEE}" destId="{6527E2D9-1069-400F-922B-A03EE4F18D84}" srcOrd="7" destOrd="0" parTransId="{B867A470-BC73-432F-8C7E-30AE854686D7}" sibTransId="{D380ADAE-9B84-4178-B77C-57786757CB92}"/>
    <dgm:cxn modelId="{3B2B6D28-ED58-45B1-BF8D-4BB5FD7CA43C}" type="presOf" srcId="{6E03C367-B433-4775-B48D-6770D2713AEE}" destId="{B7426918-109C-41C5-8347-09557568F753}" srcOrd="0" destOrd="0" presId="urn:microsoft.com/office/officeart/2005/8/layout/process4"/>
    <dgm:cxn modelId="{FD537C29-FB4F-4072-9E2A-30C12E500DFE}" srcId="{6E03C367-B433-4775-B48D-6770D2713AEE}" destId="{6EC6BBC8-5DE6-47B3-875F-04C439EC40D4}" srcOrd="3" destOrd="0" parTransId="{1AB2DCE6-5668-498D-BF7C-DCD34D12278C}" sibTransId="{D27D5C4D-5B8D-44D0-B7D8-FBFE2C38F98D}"/>
    <dgm:cxn modelId="{E59F8C36-B0C0-4D87-929A-3E0E0FE7681C}" srcId="{6E03C367-B433-4775-B48D-6770D2713AEE}" destId="{F9477545-B0A0-4BA7-B77C-3C36630FC7E1}" srcOrd="1" destOrd="0" parTransId="{A1DCD8C3-D186-4813-ADDE-EC59916CB031}" sibTransId="{95AFC236-0347-47B3-92D0-588A9EA4478D}"/>
    <dgm:cxn modelId="{E4D37F63-2E9C-4C8A-9403-C2CE58F04F1F}" type="presOf" srcId="{09D49E57-F4BF-41AB-8DAD-B1F57C765D4C}" destId="{C6B253A6-0B50-44C7-BE52-BA1584502068}" srcOrd="0" destOrd="0" presId="urn:microsoft.com/office/officeart/2005/8/layout/process4"/>
    <dgm:cxn modelId="{AA622153-A301-456E-9877-F6C826BE4DBD}" srcId="{6E03C367-B433-4775-B48D-6770D2713AEE}" destId="{09D49E57-F4BF-41AB-8DAD-B1F57C765D4C}" srcOrd="2" destOrd="0" parTransId="{EE0B9ECF-6E37-42E2-8064-B8D244B8ED11}" sibTransId="{D6AAEF9C-0896-45B2-AE48-066F2216055D}"/>
    <dgm:cxn modelId="{DB95F553-E63A-4ED2-8DFA-CA22ECFBDA1B}" type="presOf" srcId="{F9477545-B0A0-4BA7-B77C-3C36630FC7E1}" destId="{5E76B37A-9034-4877-90ED-1009E25F631E}" srcOrd="0" destOrd="0" presId="urn:microsoft.com/office/officeart/2005/8/layout/process4"/>
    <dgm:cxn modelId="{524ED38E-2E36-4B29-84AC-11BC826C1697}" type="presOf" srcId="{6527E2D9-1069-400F-922B-A03EE4F18D84}" destId="{3F8708FA-DBC6-48F4-BDEE-B143FBDDC413}" srcOrd="0" destOrd="0" presId="urn:microsoft.com/office/officeart/2005/8/layout/process4"/>
    <dgm:cxn modelId="{61982897-F78C-420F-92C7-E3A9B8EECC2B}" type="presOf" srcId="{3AEBC672-C895-4187-8B5F-1C6C95614022}" destId="{AA94C07B-18CA-46FB-ACFC-F3FAD14AA02C}" srcOrd="0" destOrd="0" presId="urn:microsoft.com/office/officeart/2005/8/layout/process4"/>
    <dgm:cxn modelId="{7D54509D-4D9C-4853-999E-032FC47BC9B2}" type="presOf" srcId="{6EC6BBC8-5DE6-47B3-875F-04C439EC40D4}" destId="{DE22B802-047B-48A5-B935-00B30A001519}" srcOrd="0" destOrd="0" presId="urn:microsoft.com/office/officeart/2005/8/layout/process4"/>
    <dgm:cxn modelId="{01653EC7-E5B0-49FD-9271-95237E124962}" srcId="{6E03C367-B433-4775-B48D-6770D2713AEE}" destId="{448F7F3D-D2DD-48A5-8517-25C3DC4F6586}" srcOrd="0" destOrd="0" parTransId="{54E0EE86-2C05-4A6C-AA2E-54552A1E1533}" sibTransId="{5ABB4B04-E8A9-4BF9-9F8F-0A08F7D7CF6A}"/>
    <dgm:cxn modelId="{9E1901D1-FD9C-45CF-BC84-8AC6A045316A}" type="presOf" srcId="{A6F7F92A-B7FF-44F3-88B1-F276B57F3271}" destId="{9ECDC251-E2CC-4A9C-A524-F4AE8A4CE188}" srcOrd="0" destOrd="0" presId="urn:microsoft.com/office/officeart/2005/8/layout/process4"/>
    <dgm:cxn modelId="{EAC6B8E2-A1FE-4446-8A0B-F0ACC23CEEF8}" type="presOf" srcId="{C7CEFCCC-775F-4142-BDE9-3CA0AF312168}" destId="{5FCB8881-F92F-4FD9-B2C8-538D32E8107E}" srcOrd="0" destOrd="0" presId="urn:microsoft.com/office/officeart/2005/8/layout/process4"/>
    <dgm:cxn modelId="{5253AD20-EA03-43E6-81AB-B0D42C5B8970}" type="presParOf" srcId="{B7426918-109C-41C5-8347-09557568F753}" destId="{D775422E-DB37-4C77-8E0E-0EE7C4A9B2A3}" srcOrd="0" destOrd="0" presId="urn:microsoft.com/office/officeart/2005/8/layout/process4"/>
    <dgm:cxn modelId="{B6F0A010-5507-43F5-913C-377DB54E0B24}" type="presParOf" srcId="{D775422E-DB37-4C77-8E0E-0EE7C4A9B2A3}" destId="{3F8708FA-DBC6-48F4-BDEE-B143FBDDC413}" srcOrd="0" destOrd="0" presId="urn:microsoft.com/office/officeart/2005/8/layout/process4"/>
    <dgm:cxn modelId="{246A55BF-947E-4D22-9552-04A6873A9FBB}" type="presParOf" srcId="{B7426918-109C-41C5-8347-09557568F753}" destId="{0B023BBF-9C12-4378-BF0C-8D41B2CA9FA0}" srcOrd="1" destOrd="0" presId="urn:microsoft.com/office/officeart/2005/8/layout/process4"/>
    <dgm:cxn modelId="{E4092983-44E9-4F04-82EE-6750A65160A3}" type="presParOf" srcId="{B7426918-109C-41C5-8347-09557568F753}" destId="{55EE7C22-D662-4E08-A0BC-9D428B7A87DA}" srcOrd="2" destOrd="0" presId="urn:microsoft.com/office/officeart/2005/8/layout/process4"/>
    <dgm:cxn modelId="{4A22A431-9D2F-45C2-A12D-D6C593A1C56E}" type="presParOf" srcId="{55EE7C22-D662-4E08-A0BC-9D428B7A87DA}" destId="{AA94C07B-18CA-46FB-ACFC-F3FAD14AA02C}" srcOrd="0" destOrd="0" presId="urn:microsoft.com/office/officeart/2005/8/layout/process4"/>
    <dgm:cxn modelId="{6D74C182-3F39-460E-BA1F-F4F0A6A8DC34}" type="presParOf" srcId="{B7426918-109C-41C5-8347-09557568F753}" destId="{D7DAD4D5-D623-4BE0-9530-499AEDDAFF21}" srcOrd="3" destOrd="0" presId="urn:microsoft.com/office/officeart/2005/8/layout/process4"/>
    <dgm:cxn modelId="{B5637DE9-04D9-4CA4-9376-8A5A68B85BB0}" type="presParOf" srcId="{B7426918-109C-41C5-8347-09557568F753}" destId="{009715B4-0E0D-4E63-8918-C92C9E7BB46B}" srcOrd="4" destOrd="0" presId="urn:microsoft.com/office/officeart/2005/8/layout/process4"/>
    <dgm:cxn modelId="{CD238262-D9A4-4637-B342-8402A6E25DAB}" type="presParOf" srcId="{009715B4-0E0D-4E63-8918-C92C9E7BB46B}" destId="{5FCB8881-F92F-4FD9-B2C8-538D32E8107E}" srcOrd="0" destOrd="0" presId="urn:microsoft.com/office/officeart/2005/8/layout/process4"/>
    <dgm:cxn modelId="{37697352-A0CC-4B4E-89DE-53269E2815F3}" type="presParOf" srcId="{B7426918-109C-41C5-8347-09557568F753}" destId="{54816C0C-38F7-42DD-B01E-8C753EB230F6}" srcOrd="5" destOrd="0" presId="urn:microsoft.com/office/officeart/2005/8/layout/process4"/>
    <dgm:cxn modelId="{67A564EE-4581-4073-B707-2462555B6CAA}" type="presParOf" srcId="{B7426918-109C-41C5-8347-09557568F753}" destId="{9EC38CF6-A3D9-48AA-88E0-C1F9ECA2968B}" srcOrd="6" destOrd="0" presId="urn:microsoft.com/office/officeart/2005/8/layout/process4"/>
    <dgm:cxn modelId="{B11009DA-FA53-4AB4-8B81-F591177228D4}" type="presParOf" srcId="{9EC38CF6-A3D9-48AA-88E0-C1F9ECA2968B}" destId="{9ECDC251-E2CC-4A9C-A524-F4AE8A4CE188}" srcOrd="0" destOrd="0" presId="urn:microsoft.com/office/officeart/2005/8/layout/process4"/>
    <dgm:cxn modelId="{D818211E-0B64-41CC-B87F-74951728BF72}" type="presParOf" srcId="{B7426918-109C-41C5-8347-09557568F753}" destId="{151AEE47-4664-475D-81D8-829B5A01F05D}" srcOrd="7" destOrd="0" presId="urn:microsoft.com/office/officeart/2005/8/layout/process4"/>
    <dgm:cxn modelId="{3916097E-070A-464C-958A-BD88E062B7B2}" type="presParOf" srcId="{B7426918-109C-41C5-8347-09557568F753}" destId="{38AAFD35-E627-4EA1-8A9B-49FC3B4E90E5}" srcOrd="8" destOrd="0" presId="urn:microsoft.com/office/officeart/2005/8/layout/process4"/>
    <dgm:cxn modelId="{D3042761-1F06-4555-9D10-36C136F9B6B4}" type="presParOf" srcId="{38AAFD35-E627-4EA1-8A9B-49FC3B4E90E5}" destId="{DE22B802-047B-48A5-B935-00B30A001519}" srcOrd="0" destOrd="0" presId="urn:microsoft.com/office/officeart/2005/8/layout/process4"/>
    <dgm:cxn modelId="{EF35D451-774B-420C-BD6E-7C0BD6880F6B}" type="presParOf" srcId="{B7426918-109C-41C5-8347-09557568F753}" destId="{7D0E4C7F-80A4-4581-ADEB-EA5C338E14AB}" srcOrd="9" destOrd="0" presId="urn:microsoft.com/office/officeart/2005/8/layout/process4"/>
    <dgm:cxn modelId="{2304C81D-00FB-4B71-9F9C-9AA53AD0C953}" type="presParOf" srcId="{B7426918-109C-41C5-8347-09557568F753}" destId="{F6FBD5A5-F9C6-4A0F-8FF9-F6E2734D4A26}" srcOrd="10" destOrd="0" presId="urn:microsoft.com/office/officeart/2005/8/layout/process4"/>
    <dgm:cxn modelId="{1E1D1FD4-C853-4E4E-8A56-06E5277FAA74}" type="presParOf" srcId="{F6FBD5A5-F9C6-4A0F-8FF9-F6E2734D4A26}" destId="{C6B253A6-0B50-44C7-BE52-BA1584502068}" srcOrd="0" destOrd="0" presId="urn:microsoft.com/office/officeart/2005/8/layout/process4"/>
    <dgm:cxn modelId="{BE99C7CC-AE67-4B52-BCC8-65C27FD71BD6}" type="presParOf" srcId="{B7426918-109C-41C5-8347-09557568F753}" destId="{396A6449-C9B8-4714-AC25-8F158E4B2481}" srcOrd="11" destOrd="0" presId="urn:microsoft.com/office/officeart/2005/8/layout/process4"/>
    <dgm:cxn modelId="{EE049EFB-6C52-47EE-B05D-CF1E5A84641D}" type="presParOf" srcId="{B7426918-109C-41C5-8347-09557568F753}" destId="{030AF290-13B8-48E7-980C-0825652BDED6}" srcOrd="12" destOrd="0" presId="urn:microsoft.com/office/officeart/2005/8/layout/process4"/>
    <dgm:cxn modelId="{B840038D-0970-4CFD-AC73-E4CCC10B8F84}" type="presParOf" srcId="{030AF290-13B8-48E7-980C-0825652BDED6}" destId="{5E76B37A-9034-4877-90ED-1009E25F631E}" srcOrd="0" destOrd="0" presId="urn:microsoft.com/office/officeart/2005/8/layout/process4"/>
    <dgm:cxn modelId="{1E287AD8-283C-4376-9665-36BAE00E255A}" type="presParOf" srcId="{B7426918-109C-41C5-8347-09557568F753}" destId="{5D3B69C8-D5FB-4F09-BD22-C1260A81B9A8}" srcOrd="13" destOrd="0" presId="urn:microsoft.com/office/officeart/2005/8/layout/process4"/>
    <dgm:cxn modelId="{0B3D868C-94B1-47B2-9888-92DF5F76A51F}" type="presParOf" srcId="{B7426918-109C-41C5-8347-09557568F753}" destId="{E61F69A6-C494-4627-B420-E8931EEC7636}" srcOrd="14" destOrd="0" presId="urn:microsoft.com/office/officeart/2005/8/layout/process4"/>
    <dgm:cxn modelId="{9ACE3DBB-EE56-4A93-8E0D-725254E077BE}" type="presParOf" srcId="{E61F69A6-C494-4627-B420-E8931EEC7636}" destId="{CEE159DD-D489-48D1-A81F-3D5EA9C7FAF5}"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6F3C63C-A53F-49F6-B263-E9ABB38917AA}" type="doc">
      <dgm:prSet loTypeId="urn:microsoft.com/office/officeart/2005/8/layout/radial6" loCatId="cycle" qsTypeId="urn:microsoft.com/office/officeart/2005/8/quickstyle/3d1" qsCatId="3D" csTypeId="urn:microsoft.com/office/officeart/2005/8/colors/colorful1" csCatId="colorful" phldr="1"/>
      <dgm:spPr/>
      <dgm:t>
        <a:bodyPr/>
        <a:lstStyle/>
        <a:p>
          <a:endParaRPr lang="fr-FR"/>
        </a:p>
      </dgm:t>
    </dgm:pt>
    <dgm:pt modelId="{C9B90E76-4B89-4CA7-9B1C-DA842A2D5D5A}">
      <dgm:prSet phldrT="[Texte]"/>
      <dgm:spPr/>
      <dgm:t>
        <a:bodyPr/>
        <a:lstStyle/>
        <a:p>
          <a:r>
            <a:rPr lang="fr-FR" dirty="0">
              <a:latin typeface="Times New Roman" panose="02020603050405020304" pitchFamily="18" charset="0"/>
              <a:cs typeface="Times New Roman" panose="02020603050405020304" pitchFamily="18" charset="0"/>
            </a:rPr>
            <a:t>Les domaines d’application </a:t>
          </a:r>
        </a:p>
      </dgm:t>
    </dgm:pt>
    <dgm:pt modelId="{0099B177-3A41-43C6-96BE-9413BED026D2}" type="parTrans" cxnId="{A6E6E800-0256-4BF6-98A1-C1227184A222}">
      <dgm:prSet/>
      <dgm:spPr/>
      <dgm:t>
        <a:bodyPr/>
        <a:lstStyle/>
        <a:p>
          <a:endParaRPr lang="fr-FR">
            <a:latin typeface="Times New Roman" panose="02020603050405020304" pitchFamily="18" charset="0"/>
            <a:cs typeface="Times New Roman" panose="02020603050405020304" pitchFamily="18" charset="0"/>
          </a:endParaRPr>
        </a:p>
      </dgm:t>
    </dgm:pt>
    <dgm:pt modelId="{171E8296-D81B-4518-82CE-87D815968A97}" type="sibTrans" cxnId="{A6E6E800-0256-4BF6-98A1-C1227184A222}">
      <dgm:prSet/>
      <dgm:spPr/>
      <dgm:t>
        <a:bodyPr/>
        <a:lstStyle/>
        <a:p>
          <a:endParaRPr lang="fr-FR">
            <a:latin typeface="Times New Roman" panose="02020603050405020304" pitchFamily="18" charset="0"/>
            <a:cs typeface="Times New Roman" panose="02020603050405020304" pitchFamily="18" charset="0"/>
          </a:endParaRPr>
        </a:p>
      </dgm:t>
    </dgm:pt>
    <dgm:pt modelId="{75F02775-43E2-4AC0-B974-761E8B8B7AEA}">
      <dgm:prSet phldrT="[Texte]" custT="1"/>
      <dgm:spPr/>
      <dgm:t>
        <a:bodyPr/>
        <a:lstStyle/>
        <a:p>
          <a:r>
            <a:rPr lang="fr-FR" sz="1600" b="1" i="0" dirty="0">
              <a:latin typeface="Times New Roman" panose="02020603050405020304" pitchFamily="18" charset="0"/>
              <a:cs typeface="Times New Roman" panose="02020603050405020304" pitchFamily="18" charset="0"/>
            </a:rPr>
            <a:t>Hydrogéologie</a:t>
          </a:r>
          <a:br>
            <a:rPr lang="fr-FR" sz="1600" dirty="0">
              <a:latin typeface="Times New Roman" panose="02020603050405020304" pitchFamily="18" charset="0"/>
              <a:cs typeface="Times New Roman" panose="02020603050405020304" pitchFamily="18" charset="0"/>
            </a:rPr>
          </a:br>
          <a:endParaRPr lang="fr-FR" sz="1600" dirty="0">
            <a:latin typeface="Times New Roman" panose="02020603050405020304" pitchFamily="18" charset="0"/>
            <a:cs typeface="Times New Roman" panose="02020603050405020304" pitchFamily="18" charset="0"/>
          </a:endParaRPr>
        </a:p>
      </dgm:t>
    </dgm:pt>
    <dgm:pt modelId="{363ABBE9-88DA-43CF-B130-D44125CB32A5}" type="parTrans" cxnId="{5C877210-4633-4B28-B37C-8BB1F4A549FF}">
      <dgm:prSet/>
      <dgm:spPr/>
      <dgm:t>
        <a:bodyPr/>
        <a:lstStyle/>
        <a:p>
          <a:endParaRPr lang="fr-FR">
            <a:latin typeface="Times New Roman" panose="02020603050405020304" pitchFamily="18" charset="0"/>
            <a:cs typeface="Times New Roman" panose="02020603050405020304" pitchFamily="18" charset="0"/>
          </a:endParaRPr>
        </a:p>
      </dgm:t>
    </dgm:pt>
    <dgm:pt modelId="{47FFC000-6BFD-42A5-885C-EBAF9FB3C7B3}" type="sibTrans" cxnId="{5C877210-4633-4B28-B37C-8BB1F4A549FF}">
      <dgm:prSet/>
      <dgm:spPr/>
      <dgm:t>
        <a:bodyPr/>
        <a:lstStyle/>
        <a:p>
          <a:endParaRPr lang="fr-FR">
            <a:latin typeface="Times New Roman" panose="02020603050405020304" pitchFamily="18" charset="0"/>
            <a:cs typeface="Times New Roman" panose="02020603050405020304" pitchFamily="18" charset="0"/>
          </a:endParaRPr>
        </a:p>
      </dgm:t>
    </dgm:pt>
    <dgm:pt modelId="{025C152F-641F-42D4-83E0-13880F0B751F}">
      <dgm:prSet phldrT="[Texte]" custT="1"/>
      <dgm:spPr/>
      <dgm:t>
        <a:bodyPr/>
        <a:lstStyle/>
        <a:p>
          <a:r>
            <a:rPr lang="fr-FR" sz="1800" b="0" i="0" dirty="0">
              <a:latin typeface="Times New Roman" panose="02020603050405020304" pitchFamily="18" charset="0"/>
              <a:cs typeface="Times New Roman" panose="02020603050405020304" pitchFamily="18" charset="0"/>
            </a:rPr>
            <a:t>Exploration minérale</a:t>
          </a:r>
          <a:br>
            <a:rPr lang="fr-FR" sz="1800" b="0" dirty="0">
              <a:latin typeface="Times New Roman" panose="02020603050405020304" pitchFamily="18" charset="0"/>
              <a:cs typeface="Times New Roman" panose="02020603050405020304" pitchFamily="18" charset="0"/>
            </a:rPr>
          </a:br>
          <a:endParaRPr lang="fr-FR" sz="1800" b="0" dirty="0">
            <a:latin typeface="Times New Roman" panose="02020603050405020304" pitchFamily="18" charset="0"/>
            <a:cs typeface="Times New Roman" panose="02020603050405020304" pitchFamily="18" charset="0"/>
          </a:endParaRPr>
        </a:p>
      </dgm:t>
    </dgm:pt>
    <dgm:pt modelId="{C2904484-3CFA-4146-9644-4AFAC2D62050}" type="parTrans" cxnId="{FE8973EC-50D3-4AD2-A4E3-AAD3AC6FBC40}">
      <dgm:prSet/>
      <dgm:spPr/>
      <dgm:t>
        <a:bodyPr/>
        <a:lstStyle/>
        <a:p>
          <a:endParaRPr lang="fr-FR">
            <a:latin typeface="Times New Roman" panose="02020603050405020304" pitchFamily="18" charset="0"/>
            <a:cs typeface="Times New Roman" panose="02020603050405020304" pitchFamily="18" charset="0"/>
          </a:endParaRPr>
        </a:p>
      </dgm:t>
    </dgm:pt>
    <dgm:pt modelId="{67E0965C-7A7A-4C2B-B74A-547CFED1FFB4}" type="sibTrans" cxnId="{FE8973EC-50D3-4AD2-A4E3-AAD3AC6FBC40}">
      <dgm:prSet/>
      <dgm:spPr/>
      <dgm:t>
        <a:bodyPr/>
        <a:lstStyle/>
        <a:p>
          <a:endParaRPr lang="fr-FR">
            <a:latin typeface="Times New Roman" panose="02020603050405020304" pitchFamily="18" charset="0"/>
            <a:cs typeface="Times New Roman" panose="02020603050405020304" pitchFamily="18" charset="0"/>
          </a:endParaRPr>
        </a:p>
      </dgm:t>
    </dgm:pt>
    <dgm:pt modelId="{AF31FCFA-508B-4C53-BCF3-BE2A2A5DB419}">
      <dgm:prSet phldrT="[Texte]" custT="1"/>
      <dgm:spPr/>
      <dgm:t>
        <a:bodyPr/>
        <a:lstStyle/>
        <a:p>
          <a:r>
            <a:rPr lang="fr-FR" sz="1800" b="1" i="0" dirty="0">
              <a:latin typeface="Times New Roman" panose="02020603050405020304" pitchFamily="18" charset="0"/>
              <a:cs typeface="Times New Roman" panose="02020603050405020304" pitchFamily="18" charset="0"/>
            </a:rPr>
            <a:t>Génie Civil</a:t>
          </a:r>
          <a:br>
            <a:rPr lang="fr-FR" sz="1800" dirty="0">
              <a:latin typeface="Times New Roman" panose="02020603050405020304" pitchFamily="18" charset="0"/>
              <a:cs typeface="Times New Roman" panose="02020603050405020304" pitchFamily="18" charset="0"/>
            </a:rPr>
          </a:br>
          <a:endParaRPr lang="fr-FR" sz="1800" dirty="0">
            <a:latin typeface="Times New Roman" panose="02020603050405020304" pitchFamily="18" charset="0"/>
            <a:cs typeface="Times New Roman" panose="02020603050405020304" pitchFamily="18" charset="0"/>
          </a:endParaRPr>
        </a:p>
      </dgm:t>
    </dgm:pt>
    <dgm:pt modelId="{CD70A69B-A96E-44CE-A0DB-36450D753D06}" type="parTrans" cxnId="{2BAF3463-CEE0-4081-AF3E-DF4A01FC1B3F}">
      <dgm:prSet/>
      <dgm:spPr/>
      <dgm:t>
        <a:bodyPr/>
        <a:lstStyle/>
        <a:p>
          <a:endParaRPr lang="fr-FR">
            <a:latin typeface="Times New Roman" panose="02020603050405020304" pitchFamily="18" charset="0"/>
            <a:cs typeface="Times New Roman" panose="02020603050405020304" pitchFamily="18" charset="0"/>
          </a:endParaRPr>
        </a:p>
      </dgm:t>
    </dgm:pt>
    <dgm:pt modelId="{00F7AECE-106B-4913-9A79-093F7F86DC35}" type="sibTrans" cxnId="{2BAF3463-CEE0-4081-AF3E-DF4A01FC1B3F}">
      <dgm:prSet/>
      <dgm:spPr/>
      <dgm:t>
        <a:bodyPr/>
        <a:lstStyle/>
        <a:p>
          <a:endParaRPr lang="fr-FR">
            <a:latin typeface="Times New Roman" panose="02020603050405020304" pitchFamily="18" charset="0"/>
            <a:cs typeface="Times New Roman" panose="02020603050405020304" pitchFamily="18" charset="0"/>
          </a:endParaRPr>
        </a:p>
      </dgm:t>
    </dgm:pt>
    <dgm:pt modelId="{9246F6B2-69AB-4BD0-AE96-192B62412CF5}">
      <dgm:prSet custT="1"/>
      <dgm:spPr/>
      <dgm:t>
        <a:bodyPr/>
        <a:lstStyle/>
        <a:p>
          <a:r>
            <a:rPr lang="fr-FR" sz="1600" b="1" i="0" dirty="0">
              <a:latin typeface="Times New Roman" panose="02020603050405020304" pitchFamily="18" charset="0"/>
              <a:cs typeface="Times New Roman" panose="02020603050405020304" pitchFamily="18" charset="0"/>
            </a:rPr>
            <a:t>Environnement</a:t>
          </a:r>
          <a:br>
            <a:rPr lang="fr-FR" sz="1800" dirty="0">
              <a:latin typeface="Times New Roman" panose="02020603050405020304" pitchFamily="18" charset="0"/>
              <a:cs typeface="Times New Roman" panose="02020603050405020304" pitchFamily="18" charset="0"/>
            </a:rPr>
          </a:br>
          <a:endParaRPr lang="fr-FR" sz="1800" dirty="0">
            <a:latin typeface="Times New Roman" panose="02020603050405020304" pitchFamily="18" charset="0"/>
            <a:cs typeface="Times New Roman" panose="02020603050405020304" pitchFamily="18" charset="0"/>
          </a:endParaRPr>
        </a:p>
      </dgm:t>
    </dgm:pt>
    <dgm:pt modelId="{FAED25DE-F86F-4C65-9F78-637ED4FEA622}" type="parTrans" cxnId="{7CA3BD9B-51E9-4135-9737-5C5CEA747113}">
      <dgm:prSet/>
      <dgm:spPr/>
      <dgm:t>
        <a:bodyPr/>
        <a:lstStyle/>
        <a:p>
          <a:endParaRPr lang="fr-FR">
            <a:latin typeface="Times New Roman" panose="02020603050405020304" pitchFamily="18" charset="0"/>
            <a:cs typeface="Times New Roman" panose="02020603050405020304" pitchFamily="18" charset="0"/>
          </a:endParaRPr>
        </a:p>
      </dgm:t>
    </dgm:pt>
    <dgm:pt modelId="{2B800E63-5A69-4A70-8906-E08220B6CD43}" type="sibTrans" cxnId="{7CA3BD9B-51E9-4135-9737-5C5CEA747113}">
      <dgm:prSet/>
      <dgm:spPr/>
      <dgm:t>
        <a:bodyPr/>
        <a:lstStyle/>
        <a:p>
          <a:endParaRPr lang="fr-FR">
            <a:latin typeface="Times New Roman" panose="02020603050405020304" pitchFamily="18" charset="0"/>
            <a:cs typeface="Times New Roman" panose="02020603050405020304" pitchFamily="18" charset="0"/>
          </a:endParaRPr>
        </a:p>
      </dgm:t>
    </dgm:pt>
    <dgm:pt modelId="{11475ED0-D4B7-4F43-BE10-7E23E99ABC19}">
      <dgm:prSet custT="1"/>
      <dgm:spPr/>
      <dgm:t>
        <a:bodyPr/>
        <a:lstStyle/>
        <a:p>
          <a:r>
            <a:rPr lang="fr-FR" sz="1800" b="1" i="0" dirty="0">
              <a:latin typeface="Times New Roman" panose="02020603050405020304" pitchFamily="18" charset="0"/>
              <a:cs typeface="Times New Roman" panose="02020603050405020304" pitchFamily="18" charset="0"/>
            </a:rPr>
            <a:t>Volcanologie</a:t>
          </a:r>
          <a:br>
            <a:rPr lang="fr-FR" sz="1800" dirty="0">
              <a:latin typeface="Times New Roman" panose="02020603050405020304" pitchFamily="18" charset="0"/>
              <a:cs typeface="Times New Roman" panose="02020603050405020304" pitchFamily="18" charset="0"/>
            </a:rPr>
          </a:br>
          <a:endParaRPr lang="fr-FR" sz="1800" dirty="0">
            <a:latin typeface="Times New Roman" panose="02020603050405020304" pitchFamily="18" charset="0"/>
            <a:cs typeface="Times New Roman" panose="02020603050405020304" pitchFamily="18" charset="0"/>
          </a:endParaRPr>
        </a:p>
      </dgm:t>
    </dgm:pt>
    <dgm:pt modelId="{39EA9C3B-BCE5-4E45-AEA0-9F6C34B8D187}" type="parTrans" cxnId="{0C74E6B7-F82F-4E9E-97C6-C5B6D5C3C103}">
      <dgm:prSet/>
      <dgm:spPr/>
      <dgm:t>
        <a:bodyPr/>
        <a:lstStyle/>
        <a:p>
          <a:endParaRPr lang="fr-FR">
            <a:latin typeface="Times New Roman" panose="02020603050405020304" pitchFamily="18" charset="0"/>
            <a:cs typeface="Times New Roman" panose="02020603050405020304" pitchFamily="18" charset="0"/>
          </a:endParaRPr>
        </a:p>
      </dgm:t>
    </dgm:pt>
    <dgm:pt modelId="{82F3B2CB-E3C2-408E-BE6D-D7453727D37C}" type="sibTrans" cxnId="{0C74E6B7-F82F-4E9E-97C6-C5B6D5C3C103}">
      <dgm:prSet/>
      <dgm:spPr/>
      <dgm:t>
        <a:bodyPr/>
        <a:lstStyle/>
        <a:p>
          <a:endParaRPr lang="fr-FR">
            <a:latin typeface="Times New Roman" panose="02020603050405020304" pitchFamily="18" charset="0"/>
            <a:cs typeface="Times New Roman" panose="02020603050405020304" pitchFamily="18" charset="0"/>
          </a:endParaRPr>
        </a:p>
      </dgm:t>
    </dgm:pt>
    <dgm:pt modelId="{C93F52A4-0163-4704-BAA3-6808870D0E70}">
      <dgm:prSet custT="1"/>
      <dgm:spPr/>
      <dgm:t>
        <a:bodyPr/>
        <a:lstStyle/>
        <a:p>
          <a:r>
            <a:rPr lang="fr-FR" sz="2000" dirty="0">
              <a:latin typeface="Times New Roman" panose="02020603050405020304" pitchFamily="18" charset="0"/>
              <a:cs typeface="Times New Roman" panose="02020603050405020304" pitchFamily="18" charset="0"/>
            </a:rPr>
            <a:t>Géologie</a:t>
          </a:r>
        </a:p>
      </dgm:t>
    </dgm:pt>
    <dgm:pt modelId="{1189ACE1-B5C1-4A61-B558-A67992DE5475}" type="parTrans" cxnId="{A4563C59-F989-400E-A77C-7B480094BA4C}">
      <dgm:prSet/>
      <dgm:spPr/>
      <dgm:t>
        <a:bodyPr/>
        <a:lstStyle/>
        <a:p>
          <a:endParaRPr lang="fr-FR">
            <a:latin typeface="Times New Roman" panose="02020603050405020304" pitchFamily="18" charset="0"/>
            <a:cs typeface="Times New Roman" panose="02020603050405020304" pitchFamily="18" charset="0"/>
          </a:endParaRPr>
        </a:p>
      </dgm:t>
    </dgm:pt>
    <dgm:pt modelId="{437E2A70-9855-4DD1-A363-6C3479250E2F}" type="sibTrans" cxnId="{A4563C59-F989-400E-A77C-7B480094BA4C}">
      <dgm:prSet/>
      <dgm:spPr/>
      <dgm:t>
        <a:bodyPr/>
        <a:lstStyle/>
        <a:p>
          <a:endParaRPr lang="fr-FR">
            <a:latin typeface="Times New Roman" panose="02020603050405020304" pitchFamily="18" charset="0"/>
            <a:cs typeface="Times New Roman" panose="02020603050405020304" pitchFamily="18" charset="0"/>
          </a:endParaRPr>
        </a:p>
      </dgm:t>
    </dgm:pt>
    <dgm:pt modelId="{C57551EF-EBA5-4410-BC1D-90DFAA639D29}" type="pres">
      <dgm:prSet presAssocID="{06F3C63C-A53F-49F6-B263-E9ABB38917AA}" presName="Name0" presStyleCnt="0">
        <dgm:presLayoutVars>
          <dgm:chMax val="1"/>
          <dgm:dir/>
          <dgm:animLvl val="ctr"/>
          <dgm:resizeHandles val="exact"/>
        </dgm:presLayoutVars>
      </dgm:prSet>
      <dgm:spPr/>
    </dgm:pt>
    <dgm:pt modelId="{B70C61E2-9BF6-4724-8CAD-EC81615CA627}" type="pres">
      <dgm:prSet presAssocID="{C9B90E76-4B89-4CA7-9B1C-DA842A2D5D5A}" presName="centerShape" presStyleLbl="node0" presStyleIdx="0" presStyleCnt="1"/>
      <dgm:spPr/>
    </dgm:pt>
    <dgm:pt modelId="{F0ED9D73-5C20-462D-A2C3-CFA3138C433D}" type="pres">
      <dgm:prSet presAssocID="{75F02775-43E2-4AC0-B974-761E8B8B7AEA}" presName="node" presStyleLbl="node1" presStyleIdx="0" presStyleCnt="6" custScaleX="140573" custScaleY="114984">
        <dgm:presLayoutVars>
          <dgm:bulletEnabled val="1"/>
        </dgm:presLayoutVars>
      </dgm:prSet>
      <dgm:spPr/>
    </dgm:pt>
    <dgm:pt modelId="{D47A6DBD-3436-4189-8E08-A48EF60DF00D}" type="pres">
      <dgm:prSet presAssocID="{75F02775-43E2-4AC0-B974-761E8B8B7AEA}" presName="dummy" presStyleCnt="0"/>
      <dgm:spPr/>
    </dgm:pt>
    <dgm:pt modelId="{DDCD6174-E60D-4463-850F-911F2656FB1B}" type="pres">
      <dgm:prSet presAssocID="{47FFC000-6BFD-42A5-885C-EBAF9FB3C7B3}" presName="sibTrans" presStyleLbl="sibTrans2D1" presStyleIdx="0" presStyleCnt="6"/>
      <dgm:spPr/>
    </dgm:pt>
    <dgm:pt modelId="{1E64EBC0-1FBB-42AE-8955-376DAA912D45}" type="pres">
      <dgm:prSet presAssocID="{025C152F-641F-42D4-83E0-13880F0B751F}" presName="node" presStyleLbl="node1" presStyleIdx="1" presStyleCnt="6" custScaleX="123028">
        <dgm:presLayoutVars>
          <dgm:bulletEnabled val="1"/>
        </dgm:presLayoutVars>
      </dgm:prSet>
      <dgm:spPr/>
    </dgm:pt>
    <dgm:pt modelId="{30827D1A-FA05-473B-8C2C-D063310A424A}" type="pres">
      <dgm:prSet presAssocID="{025C152F-641F-42D4-83E0-13880F0B751F}" presName="dummy" presStyleCnt="0"/>
      <dgm:spPr/>
    </dgm:pt>
    <dgm:pt modelId="{DCD31EE6-21CA-4B16-89E0-FA885EB2C62B}" type="pres">
      <dgm:prSet presAssocID="{67E0965C-7A7A-4C2B-B74A-547CFED1FFB4}" presName="sibTrans" presStyleLbl="sibTrans2D1" presStyleIdx="1" presStyleCnt="6"/>
      <dgm:spPr/>
    </dgm:pt>
    <dgm:pt modelId="{C481C4BD-18C8-4575-B103-8FF5FCB49E12}" type="pres">
      <dgm:prSet presAssocID="{C93F52A4-0163-4704-BAA3-6808870D0E70}" presName="node" presStyleLbl="node1" presStyleIdx="2" presStyleCnt="6" custScaleX="105159" custScaleY="84787">
        <dgm:presLayoutVars>
          <dgm:bulletEnabled val="1"/>
        </dgm:presLayoutVars>
      </dgm:prSet>
      <dgm:spPr/>
    </dgm:pt>
    <dgm:pt modelId="{8FDC3B5D-A5AE-4AF6-9702-E768108C3DCC}" type="pres">
      <dgm:prSet presAssocID="{C93F52A4-0163-4704-BAA3-6808870D0E70}" presName="dummy" presStyleCnt="0"/>
      <dgm:spPr/>
    </dgm:pt>
    <dgm:pt modelId="{C15E21D7-CE3B-46A4-B8C0-D0849273DE4B}" type="pres">
      <dgm:prSet presAssocID="{437E2A70-9855-4DD1-A363-6C3479250E2F}" presName="sibTrans" presStyleLbl="sibTrans2D1" presStyleIdx="2" presStyleCnt="6"/>
      <dgm:spPr/>
    </dgm:pt>
    <dgm:pt modelId="{7926E6BE-AE31-4573-82D8-19228481CD17}" type="pres">
      <dgm:prSet presAssocID="{11475ED0-D4B7-4F43-BE10-7E23E99ABC19}" presName="node" presStyleLbl="node1" presStyleIdx="3" presStyleCnt="6" custScaleX="133079" custScaleY="97475">
        <dgm:presLayoutVars>
          <dgm:bulletEnabled val="1"/>
        </dgm:presLayoutVars>
      </dgm:prSet>
      <dgm:spPr/>
    </dgm:pt>
    <dgm:pt modelId="{C2052E08-B3CB-44F8-9B91-CC7C4DEE2EE7}" type="pres">
      <dgm:prSet presAssocID="{11475ED0-D4B7-4F43-BE10-7E23E99ABC19}" presName="dummy" presStyleCnt="0"/>
      <dgm:spPr/>
    </dgm:pt>
    <dgm:pt modelId="{87B5A848-1052-4EF5-92C6-714668C11846}" type="pres">
      <dgm:prSet presAssocID="{82F3B2CB-E3C2-408E-BE6D-D7453727D37C}" presName="sibTrans" presStyleLbl="sibTrans2D1" presStyleIdx="3" presStyleCnt="6"/>
      <dgm:spPr/>
    </dgm:pt>
    <dgm:pt modelId="{5CB226F1-8F94-4580-823C-72261D561BDB}" type="pres">
      <dgm:prSet presAssocID="{9246F6B2-69AB-4BD0-AE96-192B62412CF5}" presName="node" presStyleLbl="node1" presStyleIdx="4" presStyleCnt="6" custScaleX="141431" custScaleY="122688" custRadScaleRad="98180" custRadScaleInc="10250">
        <dgm:presLayoutVars>
          <dgm:bulletEnabled val="1"/>
        </dgm:presLayoutVars>
      </dgm:prSet>
      <dgm:spPr/>
    </dgm:pt>
    <dgm:pt modelId="{2228988D-2CE6-4681-893F-7193E3319FAC}" type="pres">
      <dgm:prSet presAssocID="{9246F6B2-69AB-4BD0-AE96-192B62412CF5}" presName="dummy" presStyleCnt="0"/>
      <dgm:spPr/>
    </dgm:pt>
    <dgm:pt modelId="{732D1F29-6A11-4642-BFDA-EFBFA1C4CBCD}" type="pres">
      <dgm:prSet presAssocID="{2B800E63-5A69-4A70-8906-E08220B6CD43}" presName="sibTrans" presStyleLbl="sibTrans2D1" presStyleIdx="4" presStyleCnt="6"/>
      <dgm:spPr/>
    </dgm:pt>
    <dgm:pt modelId="{D557283A-0F9B-4574-A833-BE285C0EE6AE}" type="pres">
      <dgm:prSet presAssocID="{AF31FCFA-508B-4C53-BCF3-BE2A2A5DB419}" presName="node" presStyleLbl="node1" presStyleIdx="5" presStyleCnt="6" custScaleX="124714" custScaleY="121345">
        <dgm:presLayoutVars>
          <dgm:bulletEnabled val="1"/>
        </dgm:presLayoutVars>
      </dgm:prSet>
      <dgm:spPr/>
    </dgm:pt>
    <dgm:pt modelId="{5114B7BC-3364-45B5-BFA3-4051C1C3C4E8}" type="pres">
      <dgm:prSet presAssocID="{AF31FCFA-508B-4C53-BCF3-BE2A2A5DB419}" presName="dummy" presStyleCnt="0"/>
      <dgm:spPr/>
    </dgm:pt>
    <dgm:pt modelId="{B333C7DA-FEEB-4FC5-BAE6-8EADC8F6B37B}" type="pres">
      <dgm:prSet presAssocID="{00F7AECE-106B-4913-9A79-093F7F86DC35}" presName="sibTrans" presStyleLbl="sibTrans2D1" presStyleIdx="5" presStyleCnt="6"/>
      <dgm:spPr/>
    </dgm:pt>
  </dgm:ptLst>
  <dgm:cxnLst>
    <dgm:cxn modelId="{A6E6E800-0256-4BF6-98A1-C1227184A222}" srcId="{06F3C63C-A53F-49F6-B263-E9ABB38917AA}" destId="{C9B90E76-4B89-4CA7-9B1C-DA842A2D5D5A}" srcOrd="0" destOrd="0" parTransId="{0099B177-3A41-43C6-96BE-9413BED026D2}" sibTransId="{171E8296-D81B-4518-82CE-87D815968A97}"/>
    <dgm:cxn modelId="{5C877210-4633-4B28-B37C-8BB1F4A549FF}" srcId="{C9B90E76-4B89-4CA7-9B1C-DA842A2D5D5A}" destId="{75F02775-43E2-4AC0-B974-761E8B8B7AEA}" srcOrd="0" destOrd="0" parTransId="{363ABBE9-88DA-43CF-B130-D44125CB32A5}" sibTransId="{47FFC000-6BFD-42A5-885C-EBAF9FB3C7B3}"/>
    <dgm:cxn modelId="{17F5B81D-85A3-45FD-A1FF-5982252A14E0}" type="presOf" srcId="{2B800E63-5A69-4A70-8906-E08220B6CD43}" destId="{732D1F29-6A11-4642-BFDA-EFBFA1C4CBCD}" srcOrd="0" destOrd="0" presId="urn:microsoft.com/office/officeart/2005/8/layout/radial6"/>
    <dgm:cxn modelId="{2C697E25-C3BB-41E8-9753-2C37ACBAEC20}" type="presOf" srcId="{75F02775-43E2-4AC0-B974-761E8B8B7AEA}" destId="{F0ED9D73-5C20-462D-A2C3-CFA3138C433D}" srcOrd="0" destOrd="0" presId="urn:microsoft.com/office/officeart/2005/8/layout/radial6"/>
    <dgm:cxn modelId="{77DCBA30-177F-454C-AE95-05F0293EBFFC}" type="presOf" srcId="{025C152F-641F-42D4-83E0-13880F0B751F}" destId="{1E64EBC0-1FBB-42AE-8955-376DAA912D45}" srcOrd="0" destOrd="0" presId="urn:microsoft.com/office/officeart/2005/8/layout/radial6"/>
    <dgm:cxn modelId="{5CBFED5C-D4A2-4DD1-A3C2-C4012D1AFF81}" type="presOf" srcId="{06F3C63C-A53F-49F6-B263-E9ABB38917AA}" destId="{C57551EF-EBA5-4410-BC1D-90DFAA639D29}" srcOrd="0" destOrd="0" presId="urn:microsoft.com/office/officeart/2005/8/layout/radial6"/>
    <dgm:cxn modelId="{076A465D-BB9E-4A8D-97CB-CF68C8007535}" type="presOf" srcId="{AF31FCFA-508B-4C53-BCF3-BE2A2A5DB419}" destId="{D557283A-0F9B-4574-A833-BE285C0EE6AE}" srcOrd="0" destOrd="0" presId="urn:microsoft.com/office/officeart/2005/8/layout/radial6"/>
    <dgm:cxn modelId="{CFC0F161-A6E9-454D-B10B-4C989692DC2A}" type="presOf" srcId="{C93F52A4-0163-4704-BAA3-6808870D0E70}" destId="{C481C4BD-18C8-4575-B103-8FF5FCB49E12}" srcOrd="0" destOrd="0" presId="urn:microsoft.com/office/officeart/2005/8/layout/radial6"/>
    <dgm:cxn modelId="{2BAF3463-CEE0-4081-AF3E-DF4A01FC1B3F}" srcId="{C9B90E76-4B89-4CA7-9B1C-DA842A2D5D5A}" destId="{AF31FCFA-508B-4C53-BCF3-BE2A2A5DB419}" srcOrd="5" destOrd="0" parTransId="{CD70A69B-A96E-44CE-A0DB-36450D753D06}" sibTransId="{00F7AECE-106B-4913-9A79-093F7F86DC35}"/>
    <dgm:cxn modelId="{76346667-A04C-4BA3-B4FE-DE8CD4C4A2CD}" type="presOf" srcId="{47FFC000-6BFD-42A5-885C-EBAF9FB3C7B3}" destId="{DDCD6174-E60D-4463-850F-911F2656FB1B}" srcOrd="0" destOrd="0" presId="urn:microsoft.com/office/officeart/2005/8/layout/radial6"/>
    <dgm:cxn modelId="{DDDF0F6D-A513-4F7B-813B-69F4DACA1EE3}" type="presOf" srcId="{437E2A70-9855-4DD1-A363-6C3479250E2F}" destId="{C15E21D7-CE3B-46A4-B8C0-D0849273DE4B}" srcOrd="0" destOrd="0" presId="urn:microsoft.com/office/officeart/2005/8/layout/radial6"/>
    <dgm:cxn modelId="{40C12659-02A5-4023-A358-FEC66BB2906C}" type="presOf" srcId="{82F3B2CB-E3C2-408E-BE6D-D7453727D37C}" destId="{87B5A848-1052-4EF5-92C6-714668C11846}" srcOrd="0" destOrd="0" presId="urn:microsoft.com/office/officeart/2005/8/layout/radial6"/>
    <dgm:cxn modelId="{A4563C59-F989-400E-A77C-7B480094BA4C}" srcId="{C9B90E76-4B89-4CA7-9B1C-DA842A2D5D5A}" destId="{C93F52A4-0163-4704-BAA3-6808870D0E70}" srcOrd="2" destOrd="0" parTransId="{1189ACE1-B5C1-4A61-B558-A67992DE5475}" sibTransId="{437E2A70-9855-4DD1-A363-6C3479250E2F}"/>
    <dgm:cxn modelId="{C2FF309B-A8A1-4540-8BB8-6D5F497C0584}" type="presOf" srcId="{00F7AECE-106B-4913-9A79-093F7F86DC35}" destId="{B333C7DA-FEEB-4FC5-BAE6-8EADC8F6B37B}" srcOrd="0" destOrd="0" presId="urn:microsoft.com/office/officeart/2005/8/layout/radial6"/>
    <dgm:cxn modelId="{7CA3BD9B-51E9-4135-9737-5C5CEA747113}" srcId="{C9B90E76-4B89-4CA7-9B1C-DA842A2D5D5A}" destId="{9246F6B2-69AB-4BD0-AE96-192B62412CF5}" srcOrd="4" destOrd="0" parTransId="{FAED25DE-F86F-4C65-9F78-637ED4FEA622}" sibTransId="{2B800E63-5A69-4A70-8906-E08220B6CD43}"/>
    <dgm:cxn modelId="{03F980A1-A268-4B78-BAFC-D8F4EBCA9B71}" type="presOf" srcId="{9246F6B2-69AB-4BD0-AE96-192B62412CF5}" destId="{5CB226F1-8F94-4580-823C-72261D561BDB}" srcOrd="0" destOrd="0" presId="urn:microsoft.com/office/officeart/2005/8/layout/radial6"/>
    <dgm:cxn modelId="{15B803A6-CB9F-4758-993D-95CBDD96BD8F}" type="presOf" srcId="{67E0965C-7A7A-4C2B-B74A-547CFED1FFB4}" destId="{DCD31EE6-21CA-4B16-89E0-FA885EB2C62B}" srcOrd="0" destOrd="0" presId="urn:microsoft.com/office/officeart/2005/8/layout/radial6"/>
    <dgm:cxn modelId="{0C74E6B7-F82F-4E9E-97C6-C5B6D5C3C103}" srcId="{C9B90E76-4B89-4CA7-9B1C-DA842A2D5D5A}" destId="{11475ED0-D4B7-4F43-BE10-7E23E99ABC19}" srcOrd="3" destOrd="0" parTransId="{39EA9C3B-BCE5-4E45-AEA0-9F6C34B8D187}" sibTransId="{82F3B2CB-E3C2-408E-BE6D-D7453727D37C}"/>
    <dgm:cxn modelId="{B8B982C2-5759-4F3B-8AF6-29DF3BBBF5AA}" type="presOf" srcId="{11475ED0-D4B7-4F43-BE10-7E23E99ABC19}" destId="{7926E6BE-AE31-4573-82D8-19228481CD17}" srcOrd="0" destOrd="0" presId="urn:microsoft.com/office/officeart/2005/8/layout/radial6"/>
    <dgm:cxn modelId="{FE8973EC-50D3-4AD2-A4E3-AAD3AC6FBC40}" srcId="{C9B90E76-4B89-4CA7-9B1C-DA842A2D5D5A}" destId="{025C152F-641F-42D4-83E0-13880F0B751F}" srcOrd="1" destOrd="0" parTransId="{C2904484-3CFA-4146-9644-4AFAC2D62050}" sibTransId="{67E0965C-7A7A-4C2B-B74A-547CFED1FFB4}"/>
    <dgm:cxn modelId="{753B80F9-D4D8-4E9B-A52F-FC35A28E867E}" type="presOf" srcId="{C9B90E76-4B89-4CA7-9B1C-DA842A2D5D5A}" destId="{B70C61E2-9BF6-4724-8CAD-EC81615CA627}" srcOrd="0" destOrd="0" presId="urn:microsoft.com/office/officeart/2005/8/layout/radial6"/>
    <dgm:cxn modelId="{961C27D1-11C0-4E25-A90B-729E9577F806}" type="presParOf" srcId="{C57551EF-EBA5-4410-BC1D-90DFAA639D29}" destId="{B70C61E2-9BF6-4724-8CAD-EC81615CA627}" srcOrd="0" destOrd="0" presId="urn:microsoft.com/office/officeart/2005/8/layout/radial6"/>
    <dgm:cxn modelId="{4015A80C-DB20-4480-BA75-2B66402F5DBF}" type="presParOf" srcId="{C57551EF-EBA5-4410-BC1D-90DFAA639D29}" destId="{F0ED9D73-5C20-462D-A2C3-CFA3138C433D}" srcOrd="1" destOrd="0" presId="urn:microsoft.com/office/officeart/2005/8/layout/radial6"/>
    <dgm:cxn modelId="{BF0D6479-6AEB-434D-9D65-1A5F5A90990D}" type="presParOf" srcId="{C57551EF-EBA5-4410-BC1D-90DFAA639D29}" destId="{D47A6DBD-3436-4189-8E08-A48EF60DF00D}" srcOrd="2" destOrd="0" presId="urn:microsoft.com/office/officeart/2005/8/layout/radial6"/>
    <dgm:cxn modelId="{EA3176A1-28EA-4ADB-8E0A-EDEE55DE06C2}" type="presParOf" srcId="{C57551EF-EBA5-4410-BC1D-90DFAA639D29}" destId="{DDCD6174-E60D-4463-850F-911F2656FB1B}" srcOrd="3" destOrd="0" presId="urn:microsoft.com/office/officeart/2005/8/layout/radial6"/>
    <dgm:cxn modelId="{22EC9BA9-BCB4-4017-9CFC-740F5CA5B0CE}" type="presParOf" srcId="{C57551EF-EBA5-4410-BC1D-90DFAA639D29}" destId="{1E64EBC0-1FBB-42AE-8955-376DAA912D45}" srcOrd="4" destOrd="0" presId="urn:microsoft.com/office/officeart/2005/8/layout/radial6"/>
    <dgm:cxn modelId="{BC6D2072-4BFC-4E85-82CC-47A7BCFB6BBE}" type="presParOf" srcId="{C57551EF-EBA5-4410-BC1D-90DFAA639D29}" destId="{30827D1A-FA05-473B-8C2C-D063310A424A}" srcOrd="5" destOrd="0" presId="urn:microsoft.com/office/officeart/2005/8/layout/radial6"/>
    <dgm:cxn modelId="{72FD128B-FC6F-485C-9ACF-2709F9CB9A9E}" type="presParOf" srcId="{C57551EF-EBA5-4410-BC1D-90DFAA639D29}" destId="{DCD31EE6-21CA-4B16-89E0-FA885EB2C62B}" srcOrd="6" destOrd="0" presId="urn:microsoft.com/office/officeart/2005/8/layout/radial6"/>
    <dgm:cxn modelId="{F4FD5A7E-6EC8-47B2-ABC1-FA793C53B4CA}" type="presParOf" srcId="{C57551EF-EBA5-4410-BC1D-90DFAA639D29}" destId="{C481C4BD-18C8-4575-B103-8FF5FCB49E12}" srcOrd="7" destOrd="0" presId="urn:microsoft.com/office/officeart/2005/8/layout/radial6"/>
    <dgm:cxn modelId="{7DE3EC82-6B5D-4012-BD27-FB656C0468BC}" type="presParOf" srcId="{C57551EF-EBA5-4410-BC1D-90DFAA639D29}" destId="{8FDC3B5D-A5AE-4AF6-9702-E768108C3DCC}" srcOrd="8" destOrd="0" presId="urn:microsoft.com/office/officeart/2005/8/layout/radial6"/>
    <dgm:cxn modelId="{F0940EEF-0803-48D7-B5A9-E8FEA0454D8F}" type="presParOf" srcId="{C57551EF-EBA5-4410-BC1D-90DFAA639D29}" destId="{C15E21D7-CE3B-46A4-B8C0-D0849273DE4B}" srcOrd="9" destOrd="0" presId="urn:microsoft.com/office/officeart/2005/8/layout/radial6"/>
    <dgm:cxn modelId="{1A8650A0-79A6-4A3A-915F-9D85086D21BA}" type="presParOf" srcId="{C57551EF-EBA5-4410-BC1D-90DFAA639D29}" destId="{7926E6BE-AE31-4573-82D8-19228481CD17}" srcOrd="10" destOrd="0" presId="urn:microsoft.com/office/officeart/2005/8/layout/radial6"/>
    <dgm:cxn modelId="{175A6515-4A83-4865-9C30-FD3D303D4F5E}" type="presParOf" srcId="{C57551EF-EBA5-4410-BC1D-90DFAA639D29}" destId="{C2052E08-B3CB-44F8-9B91-CC7C4DEE2EE7}" srcOrd="11" destOrd="0" presId="urn:microsoft.com/office/officeart/2005/8/layout/radial6"/>
    <dgm:cxn modelId="{406FD810-7ADF-4B40-A5D2-ABC368788D21}" type="presParOf" srcId="{C57551EF-EBA5-4410-BC1D-90DFAA639D29}" destId="{87B5A848-1052-4EF5-92C6-714668C11846}" srcOrd="12" destOrd="0" presId="urn:microsoft.com/office/officeart/2005/8/layout/radial6"/>
    <dgm:cxn modelId="{9212DDF0-022B-4F62-96D9-88436A07C306}" type="presParOf" srcId="{C57551EF-EBA5-4410-BC1D-90DFAA639D29}" destId="{5CB226F1-8F94-4580-823C-72261D561BDB}" srcOrd="13" destOrd="0" presId="urn:microsoft.com/office/officeart/2005/8/layout/radial6"/>
    <dgm:cxn modelId="{FCDE3659-D942-4EE2-B82C-E45F520434B1}" type="presParOf" srcId="{C57551EF-EBA5-4410-BC1D-90DFAA639D29}" destId="{2228988D-2CE6-4681-893F-7193E3319FAC}" srcOrd="14" destOrd="0" presId="urn:microsoft.com/office/officeart/2005/8/layout/radial6"/>
    <dgm:cxn modelId="{1E18394A-A24D-4387-8D91-2245D73F5AF9}" type="presParOf" srcId="{C57551EF-EBA5-4410-BC1D-90DFAA639D29}" destId="{732D1F29-6A11-4642-BFDA-EFBFA1C4CBCD}" srcOrd="15" destOrd="0" presId="urn:microsoft.com/office/officeart/2005/8/layout/radial6"/>
    <dgm:cxn modelId="{B82CCB98-3D3A-4E92-8237-B79DD8D09C37}" type="presParOf" srcId="{C57551EF-EBA5-4410-BC1D-90DFAA639D29}" destId="{D557283A-0F9B-4574-A833-BE285C0EE6AE}" srcOrd="16" destOrd="0" presId="urn:microsoft.com/office/officeart/2005/8/layout/radial6"/>
    <dgm:cxn modelId="{4F92EA70-1931-4857-9D41-5E98B7090434}" type="presParOf" srcId="{C57551EF-EBA5-4410-BC1D-90DFAA639D29}" destId="{5114B7BC-3364-45B5-BFA3-4051C1C3C4E8}" srcOrd="17" destOrd="0" presId="urn:microsoft.com/office/officeart/2005/8/layout/radial6"/>
    <dgm:cxn modelId="{BEC9D3F4-CFE9-4037-A154-F4D15A83378F}" type="presParOf" srcId="{C57551EF-EBA5-4410-BC1D-90DFAA639D29}" destId="{B333C7DA-FEEB-4FC5-BAE6-8EADC8F6B37B}" srcOrd="18"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1EC00D3-A890-4CEC-9770-6AAB021A49C0}" type="doc">
      <dgm:prSet loTypeId="urn:microsoft.com/office/officeart/2008/layout/VerticalCurvedList" loCatId="list" qsTypeId="urn:microsoft.com/office/officeart/2005/8/quickstyle/3d1" qsCatId="3D" csTypeId="urn:microsoft.com/office/officeart/2005/8/colors/colorful1" csCatId="colorful" phldr="1"/>
      <dgm:spPr/>
      <dgm:t>
        <a:bodyPr/>
        <a:lstStyle/>
        <a:p>
          <a:endParaRPr lang="fr-FR"/>
        </a:p>
      </dgm:t>
    </dgm:pt>
    <dgm:pt modelId="{98A419A3-B37D-4493-A7D8-FD1D0A707CAD}">
      <dgm:prSet custT="1"/>
      <dgm:spPr/>
      <dgm:t>
        <a:bodyPr/>
        <a:lstStyle/>
        <a:p>
          <a:pPr algn="l"/>
          <a:r>
            <a:rPr lang="fr-FR" sz="1800" dirty="0">
              <a:latin typeface="Times New Roman" panose="02020603050405020304" pitchFamily="18" charset="0"/>
              <a:cs typeface="Times New Roman" panose="02020603050405020304" pitchFamily="18" charset="0"/>
            </a:rPr>
            <a:t>La technique est non destructive, l’objet intérieur peut être investi sans le dégrader comme par exemple le sondage mécanique ou l’excavation.</a:t>
          </a:r>
        </a:p>
      </dgm:t>
    </dgm:pt>
    <dgm:pt modelId="{508AFA19-ED93-4FBA-BB29-88D6F104D8D7}" type="parTrans" cxnId="{BE894B88-FB8F-47BA-993B-C91F2E47BA1B}">
      <dgm:prSet/>
      <dgm:spPr/>
      <dgm:t>
        <a:bodyPr/>
        <a:lstStyle/>
        <a:p>
          <a:endParaRPr lang="fr-FR">
            <a:latin typeface="Times New Roman" panose="02020603050405020304" pitchFamily="18" charset="0"/>
            <a:cs typeface="Times New Roman" panose="02020603050405020304" pitchFamily="18" charset="0"/>
          </a:endParaRPr>
        </a:p>
      </dgm:t>
    </dgm:pt>
    <dgm:pt modelId="{EF8504DA-8790-4223-9FED-444ADD6DA735}" type="sibTrans" cxnId="{BE894B88-FB8F-47BA-993B-C91F2E47BA1B}">
      <dgm:prSet/>
      <dgm:spPr/>
      <dgm:t>
        <a:bodyPr/>
        <a:lstStyle/>
        <a:p>
          <a:endParaRPr lang="fr-FR">
            <a:latin typeface="Times New Roman" panose="02020603050405020304" pitchFamily="18" charset="0"/>
            <a:cs typeface="Times New Roman" panose="02020603050405020304" pitchFamily="18" charset="0"/>
          </a:endParaRPr>
        </a:p>
      </dgm:t>
    </dgm:pt>
    <dgm:pt modelId="{6A414C37-B8FD-4383-B3AC-111CE1C4F621}">
      <dgm:prSet custT="1"/>
      <dgm:spPr/>
      <dgm:t>
        <a:bodyPr/>
        <a:lstStyle/>
        <a:p>
          <a:pPr algn="l"/>
          <a:r>
            <a:rPr lang="fr-FR" sz="1800" dirty="0">
              <a:latin typeface="Times New Roman" panose="02020603050405020304" pitchFamily="18" charset="0"/>
              <a:cs typeface="Times New Roman" panose="02020603050405020304" pitchFamily="18" charset="0"/>
            </a:rPr>
            <a:t>L’intégration des résultats de tomographie électrique avec des résultats d’une autre méthode géophysique, par exemple, les méthodes EM, peut réduire les difficultés d'interprétation et éliminer les ambiguïtés lors de l’interprétation. </a:t>
          </a:r>
        </a:p>
      </dgm:t>
    </dgm:pt>
    <dgm:pt modelId="{ABB9C31C-E1DB-4EA7-A15A-1987EA95E8D7}" type="parTrans" cxnId="{A7C4C049-CBB2-43F2-AB81-3C16C89501ED}">
      <dgm:prSet/>
      <dgm:spPr/>
      <dgm:t>
        <a:bodyPr/>
        <a:lstStyle/>
        <a:p>
          <a:endParaRPr lang="fr-FR">
            <a:latin typeface="Times New Roman" panose="02020603050405020304" pitchFamily="18" charset="0"/>
            <a:cs typeface="Times New Roman" panose="02020603050405020304" pitchFamily="18" charset="0"/>
          </a:endParaRPr>
        </a:p>
      </dgm:t>
    </dgm:pt>
    <dgm:pt modelId="{409DFA06-0419-48A7-87C6-C83B4717C609}" type="sibTrans" cxnId="{A7C4C049-CBB2-43F2-AB81-3C16C89501ED}">
      <dgm:prSet/>
      <dgm:spPr/>
      <dgm:t>
        <a:bodyPr/>
        <a:lstStyle/>
        <a:p>
          <a:endParaRPr lang="fr-FR">
            <a:latin typeface="Times New Roman" panose="02020603050405020304" pitchFamily="18" charset="0"/>
            <a:cs typeface="Times New Roman" panose="02020603050405020304" pitchFamily="18" charset="0"/>
          </a:endParaRPr>
        </a:p>
      </dgm:t>
    </dgm:pt>
    <dgm:pt modelId="{1C82FB41-A1B7-448B-9777-C140B084D312}">
      <dgm:prSet custT="1"/>
      <dgm:spPr/>
      <dgm:t>
        <a:bodyPr/>
        <a:lstStyle/>
        <a:p>
          <a:pPr algn="l"/>
          <a:r>
            <a:rPr lang="fr-FR" sz="1800" dirty="0">
              <a:latin typeface="Times New Roman" panose="02020603050405020304" pitchFamily="18" charset="0"/>
              <a:cs typeface="Times New Roman" panose="02020603050405020304" pitchFamily="18" charset="0"/>
            </a:rPr>
            <a:t>La technique peut être utilisée dans le cas de la présence des couches conductrices, ce qui fait une bonne alternative aux méthodes EM comme le radar géologique.</a:t>
          </a:r>
        </a:p>
      </dgm:t>
    </dgm:pt>
    <dgm:pt modelId="{7845BEA6-5545-494E-9C3F-9E798343DBFB}" type="parTrans" cxnId="{9CE44316-D467-4490-A482-127A226A5738}">
      <dgm:prSet/>
      <dgm:spPr/>
      <dgm:t>
        <a:bodyPr/>
        <a:lstStyle/>
        <a:p>
          <a:endParaRPr lang="fr-FR">
            <a:latin typeface="Times New Roman" panose="02020603050405020304" pitchFamily="18" charset="0"/>
            <a:cs typeface="Times New Roman" panose="02020603050405020304" pitchFamily="18" charset="0"/>
          </a:endParaRPr>
        </a:p>
      </dgm:t>
    </dgm:pt>
    <dgm:pt modelId="{98B32D85-B948-40E2-8540-6F9A12DB3A78}" type="sibTrans" cxnId="{9CE44316-D467-4490-A482-127A226A5738}">
      <dgm:prSet/>
      <dgm:spPr/>
      <dgm:t>
        <a:bodyPr/>
        <a:lstStyle/>
        <a:p>
          <a:endParaRPr lang="fr-FR">
            <a:latin typeface="Times New Roman" panose="02020603050405020304" pitchFamily="18" charset="0"/>
            <a:cs typeface="Times New Roman" panose="02020603050405020304" pitchFamily="18" charset="0"/>
          </a:endParaRPr>
        </a:p>
      </dgm:t>
    </dgm:pt>
    <dgm:pt modelId="{42EB643F-A192-449F-A4C3-B577E49AFEF7}">
      <dgm:prSet custT="1"/>
      <dgm:spPr/>
      <dgm:t>
        <a:bodyPr/>
        <a:lstStyle/>
        <a:p>
          <a:r>
            <a:rPr lang="fr-FR" sz="1800" dirty="0">
              <a:latin typeface="Times New Roman" panose="02020603050405020304" pitchFamily="18" charset="0"/>
              <a:cs typeface="Times New Roman" panose="02020603050405020304" pitchFamily="18" charset="0"/>
            </a:rPr>
            <a:t>Le levé est rapide et l’échelle de prospection peut atteindre plusieurs centaines de mètres.</a:t>
          </a:r>
        </a:p>
      </dgm:t>
    </dgm:pt>
    <dgm:pt modelId="{CCA26BA7-299F-4DD8-9B9B-BE761F8A1736}" type="parTrans" cxnId="{F93BE6C3-C124-41A6-AE38-1CED6CFBF903}">
      <dgm:prSet/>
      <dgm:spPr/>
      <dgm:t>
        <a:bodyPr/>
        <a:lstStyle/>
        <a:p>
          <a:endParaRPr lang="fr-FR">
            <a:latin typeface="Times New Roman" panose="02020603050405020304" pitchFamily="18" charset="0"/>
            <a:cs typeface="Times New Roman" panose="02020603050405020304" pitchFamily="18" charset="0"/>
          </a:endParaRPr>
        </a:p>
      </dgm:t>
    </dgm:pt>
    <dgm:pt modelId="{AD602A97-B9C8-4E8D-AF61-F49E26A61CD9}" type="sibTrans" cxnId="{F93BE6C3-C124-41A6-AE38-1CED6CFBF903}">
      <dgm:prSet/>
      <dgm:spPr/>
      <dgm:t>
        <a:bodyPr/>
        <a:lstStyle/>
        <a:p>
          <a:endParaRPr lang="fr-FR">
            <a:latin typeface="Times New Roman" panose="02020603050405020304" pitchFamily="18" charset="0"/>
            <a:cs typeface="Times New Roman" panose="02020603050405020304" pitchFamily="18" charset="0"/>
          </a:endParaRPr>
        </a:p>
      </dgm:t>
    </dgm:pt>
    <dgm:pt modelId="{2CC6F0BC-93A4-4756-894F-BD25AEA1633D}">
      <dgm:prSet custT="1"/>
      <dgm:spPr/>
      <dgm:t>
        <a:bodyPr/>
        <a:lstStyle/>
        <a:p>
          <a:pPr algn="l"/>
          <a:r>
            <a:rPr lang="fr-FR" sz="1800" dirty="0">
              <a:latin typeface="Times New Roman" panose="02020603050405020304" pitchFamily="18" charset="0"/>
              <a:cs typeface="Times New Roman" panose="02020603050405020304" pitchFamily="18" charset="0"/>
            </a:rPr>
            <a:t>L’équipement est relativement léger et flexible, et permet l’accès aux terrains difficiles.</a:t>
          </a:r>
        </a:p>
      </dgm:t>
    </dgm:pt>
    <dgm:pt modelId="{2D1F15C0-660D-4E83-B54F-04CCFDEDCAA3}" type="sibTrans" cxnId="{8E3F13A3-A372-45D9-AAAB-8CCD7043146F}">
      <dgm:prSet/>
      <dgm:spPr/>
      <dgm:t>
        <a:bodyPr/>
        <a:lstStyle/>
        <a:p>
          <a:endParaRPr lang="fr-FR">
            <a:latin typeface="Times New Roman" panose="02020603050405020304" pitchFamily="18" charset="0"/>
            <a:cs typeface="Times New Roman" panose="02020603050405020304" pitchFamily="18" charset="0"/>
          </a:endParaRPr>
        </a:p>
      </dgm:t>
    </dgm:pt>
    <dgm:pt modelId="{2F460DB7-3AE1-485E-BECC-B272BC2BDBB5}" type="parTrans" cxnId="{8E3F13A3-A372-45D9-AAAB-8CCD7043146F}">
      <dgm:prSet/>
      <dgm:spPr/>
      <dgm:t>
        <a:bodyPr/>
        <a:lstStyle/>
        <a:p>
          <a:endParaRPr lang="fr-FR">
            <a:latin typeface="Times New Roman" panose="02020603050405020304" pitchFamily="18" charset="0"/>
            <a:cs typeface="Times New Roman" panose="02020603050405020304" pitchFamily="18" charset="0"/>
          </a:endParaRPr>
        </a:p>
      </dgm:t>
    </dgm:pt>
    <dgm:pt modelId="{EAB66355-E72A-403B-8C4E-DFC2567D79B5}" type="pres">
      <dgm:prSet presAssocID="{01EC00D3-A890-4CEC-9770-6AAB021A49C0}" presName="Name0" presStyleCnt="0">
        <dgm:presLayoutVars>
          <dgm:chMax val="7"/>
          <dgm:chPref val="7"/>
          <dgm:dir/>
        </dgm:presLayoutVars>
      </dgm:prSet>
      <dgm:spPr/>
    </dgm:pt>
    <dgm:pt modelId="{73D5EA4E-61FB-40F6-9D2F-45EE1D010CF0}" type="pres">
      <dgm:prSet presAssocID="{01EC00D3-A890-4CEC-9770-6AAB021A49C0}" presName="Name1" presStyleCnt="0"/>
      <dgm:spPr/>
    </dgm:pt>
    <dgm:pt modelId="{46467A8C-ACF3-4EFD-BB6C-2A671C118CBF}" type="pres">
      <dgm:prSet presAssocID="{01EC00D3-A890-4CEC-9770-6AAB021A49C0}" presName="cycle" presStyleCnt="0"/>
      <dgm:spPr/>
    </dgm:pt>
    <dgm:pt modelId="{EF88E1D9-25E9-4378-8571-6540AB67124C}" type="pres">
      <dgm:prSet presAssocID="{01EC00D3-A890-4CEC-9770-6AAB021A49C0}" presName="srcNode" presStyleLbl="node1" presStyleIdx="0" presStyleCnt="5"/>
      <dgm:spPr/>
    </dgm:pt>
    <dgm:pt modelId="{C91A1EA7-0A33-4BE7-A31C-814951CCDFB7}" type="pres">
      <dgm:prSet presAssocID="{01EC00D3-A890-4CEC-9770-6AAB021A49C0}" presName="conn" presStyleLbl="parChTrans1D2" presStyleIdx="0" presStyleCnt="1"/>
      <dgm:spPr/>
    </dgm:pt>
    <dgm:pt modelId="{8E957171-AF46-40D9-8CCB-3D1D41EBDF76}" type="pres">
      <dgm:prSet presAssocID="{01EC00D3-A890-4CEC-9770-6AAB021A49C0}" presName="extraNode" presStyleLbl="node1" presStyleIdx="0" presStyleCnt="5"/>
      <dgm:spPr/>
    </dgm:pt>
    <dgm:pt modelId="{48FA62C0-861A-4E47-B02D-2FC9A941053E}" type="pres">
      <dgm:prSet presAssocID="{01EC00D3-A890-4CEC-9770-6AAB021A49C0}" presName="dstNode" presStyleLbl="node1" presStyleIdx="0" presStyleCnt="5"/>
      <dgm:spPr/>
    </dgm:pt>
    <dgm:pt modelId="{BC7AD7B9-1EC5-4266-935F-B13CA1C2E724}" type="pres">
      <dgm:prSet presAssocID="{98A419A3-B37D-4493-A7D8-FD1D0A707CAD}" presName="text_1" presStyleLbl="node1" presStyleIdx="0" presStyleCnt="5">
        <dgm:presLayoutVars>
          <dgm:bulletEnabled val="1"/>
        </dgm:presLayoutVars>
      </dgm:prSet>
      <dgm:spPr/>
    </dgm:pt>
    <dgm:pt modelId="{6FF52615-4623-4FC6-8A56-C7468AEBE543}" type="pres">
      <dgm:prSet presAssocID="{98A419A3-B37D-4493-A7D8-FD1D0A707CAD}" presName="accent_1" presStyleCnt="0"/>
      <dgm:spPr/>
    </dgm:pt>
    <dgm:pt modelId="{9874BB6D-2E9E-4839-A45C-EC05709257A3}" type="pres">
      <dgm:prSet presAssocID="{98A419A3-B37D-4493-A7D8-FD1D0A707CAD}" presName="accentRepeatNode" presStyleLbl="solidFgAcc1" presStyleIdx="0" presStyleCnt="5"/>
      <dgm:spPr/>
    </dgm:pt>
    <dgm:pt modelId="{A94A0BDA-9D95-4E01-B2E0-1B05F102B5D8}" type="pres">
      <dgm:prSet presAssocID="{42EB643F-A192-449F-A4C3-B577E49AFEF7}" presName="text_2" presStyleLbl="node1" presStyleIdx="1" presStyleCnt="5">
        <dgm:presLayoutVars>
          <dgm:bulletEnabled val="1"/>
        </dgm:presLayoutVars>
      </dgm:prSet>
      <dgm:spPr/>
    </dgm:pt>
    <dgm:pt modelId="{71B667B4-7F02-41DA-AA72-E151289EA8EC}" type="pres">
      <dgm:prSet presAssocID="{42EB643F-A192-449F-A4C3-B577E49AFEF7}" presName="accent_2" presStyleCnt="0"/>
      <dgm:spPr/>
    </dgm:pt>
    <dgm:pt modelId="{A2541C43-08B2-4DDC-8378-5DC86D31E8F3}" type="pres">
      <dgm:prSet presAssocID="{42EB643F-A192-449F-A4C3-B577E49AFEF7}" presName="accentRepeatNode" presStyleLbl="solidFgAcc1" presStyleIdx="1" presStyleCnt="5"/>
      <dgm:spPr/>
    </dgm:pt>
    <dgm:pt modelId="{DB2B7DF2-BC4F-42C0-940E-204C5964CEFF}" type="pres">
      <dgm:prSet presAssocID="{2CC6F0BC-93A4-4756-894F-BD25AEA1633D}" presName="text_3" presStyleLbl="node1" presStyleIdx="2" presStyleCnt="5">
        <dgm:presLayoutVars>
          <dgm:bulletEnabled val="1"/>
        </dgm:presLayoutVars>
      </dgm:prSet>
      <dgm:spPr/>
    </dgm:pt>
    <dgm:pt modelId="{79F948AE-DBC8-46EE-8A53-AD16F7CE4B5C}" type="pres">
      <dgm:prSet presAssocID="{2CC6F0BC-93A4-4756-894F-BD25AEA1633D}" presName="accent_3" presStyleCnt="0"/>
      <dgm:spPr/>
    </dgm:pt>
    <dgm:pt modelId="{D8C9A246-3A7B-4271-8D4A-486290C49408}" type="pres">
      <dgm:prSet presAssocID="{2CC6F0BC-93A4-4756-894F-BD25AEA1633D}" presName="accentRepeatNode" presStyleLbl="solidFgAcc1" presStyleIdx="2" presStyleCnt="5"/>
      <dgm:spPr/>
    </dgm:pt>
    <dgm:pt modelId="{3EAB6E3F-339A-4812-8306-7C84156C14B1}" type="pres">
      <dgm:prSet presAssocID="{6A414C37-B8FD-4383-B3AC-111CE1C4F621}" presName="text_4" presStyleLbl="node1" presStyleIdx="3" presStyleCnt="5" custScaleY="108757">
        <dgm:presLayoutVars>
          <dgm:bulletEnabled val="1"/>
        </dgm:presLayoutVars>
      </dgm:prSet>
      <dgm:spPr/>
    </dgm:pt>
    <dgm:pt modelId="{6AD6F682-EC66-443C-A348-E7E42B7176EA}" type="pres">
      <dgm:prSet presAssocID="{6A414C37-B8FD-4383-B3AC-111CE1C4F621}" presName="accent_4" presStyleCnt="0"/>
      <dgm:spPr/>
    </dgm:pt>
    <dgm:pt modelId="{337AC5D0-DBCF-4392-8A11-C5C758523174}" type="pres">
      <dgm:prSet presAssocID="{6A414C37-B8FD-4383-B3AC-111CE1C4F621}" presName="accentRepeatNode" presStyleLbl="solidFgAcc1" presStyleIdx="3" presStyleCnt="5"/>
      <dgm:spPr/>
    </dgm:pt>
    <dgm:pt modelId="{7F3D9FDD-8E46-468E-AAD2-9FC38D101FC4}" type="pres">
      <dgm:prSet presAssocID="{1C82FB41-A1B7-448B-9777-C140B084D312}" presName="text_5" presStyleLbl="node1" presStyleIdx="4" presStyleCnt="5">
        <dgm:presLayoutVars>
          <dgm:bulletEnabled val="1"/>
        </dgm:presLayoutVars>
      </dgm:prSet>
      <dgm:spPr/>
    </dgm:pt>
    <dgm:pt modelId="{D5C033EE-5EAD-4DCB-99A5-21E9FD284C58}" type="pres">
      <dgm:prSet presAssocID="{1C82FB41-A1B7-448B-9777-C140B084D312}" presName="accent_5" presStyleCnt="0"/>
      <dgm:spPr/>
    </dgm:pt>
    <dgm:pt modelId="{5690BEE6-A8CC-4E68-8174-37B4A7B5AD6E}" type="pres">
      <dgm:prSet presAssocID="{1C82FB41-A1B7-448B-9777-C140B084D312}" presName="accentRepeatNode" presStyleLbl="solidFgAcc1" presStyleIdx="4" presStyleCnt="5"/>
      <dgm:spPr/>
    </dgm:pt>
  </dgm:ptLst>
  <dgm:cxnLst>
    <dgm:cxn modelId="{9CE44316-D467-4490-A482-127A226A5738}" srcId="{01EC00D3-A890-4CEC-9770-6AAB021A49C0}" destId="{1C82FB41-A1B7-448B-9777-C140B084D312}" srcOrd="4" destOrd="0" parTransId="{7845BEA6-5545-494E-9C3F-9E798343DBFB}" sibTransId="{98B32D85-B948-40E2-8540-6F9A12DB3A78}"/>
    <dgm:cxn modelId="{A7C4C049-CBB2-43F2-AB81-3C16C89501ED}" srcId="{01EC00D3-A890-4CEC-9770-6AAB021A49C0}" destId="{6A414C37-B8FD-4383-B3AC-111CE1C4F621}" srcOrd="3" destOrd="0" parTransId="{ABB9C31C-E1DB-4EA7-A15A-1987EA95E8D7}" sibTransId="{409DFA06-0419-48A7-87C6-C83B4717C609}"/>
    <dgm:cxn modelId="{0B0F2B6B-051A-495F-A158-BFCB87CA9897}" type="presOf" srcId="{42EB643F-A192-449F-A4C3-B577E49AFEF7}" destId="{A94A0BDA-9D95-4E01-B2E0-1B05F102B5D8}" srcOrd="0" destOrd="0" presId="urn:microsoft.com/office/officeart/2008/layout/VerticalCurvedList"/>
    <dgm:cxn modelId="{BE894B88-FB8F-47BA-993B-C91F2E47BA1B}" srcId="{01EC00D3-A890-4CEC-9770-6AAB021A49C0}" destId="{98A419A3-B37D-4493-A7D8-FD1D0A707CAD}" srcOrd="0" destOrd="0" parTransId="{508AFA19-ED93-4FBA-BB29-88D6F104D8D7}" sibTransId="{EF8504DA-8790-4223-9FED-444ADD6DA735}"/>
    <dgm:cxn modelId="{0A287E8C-717D-47EA-8527-9C510F5969A2}" type="presOf" srcId="{01EC00D3-A890-4CEC-9770-6AAB021A49C0}" destId="{EAB66355-E72A-403B-8C4E-DFC2567D79B5}" srcOrd="0" destOrd="0" presId="urn:microsoft.com/office/officeart/2008/layout/VerticalCurvedList"/>
    <dgm:cxn modelId="{D2709796-E173-44C6-B4B9-CCFA1C12A943}" type="presOf" srcId="{6A414C37-B8FD-4383-B3AC-111CE1C4F621}" destId="{3EAB6E3F-339A-4812-8306-7C84156C14B1}" srcOrd="0" destOrd="0" presId="urn:microsoft.com/office/officeart/2008/layout/VerticalCurvedList"/>
    <dgm:cxn modelId="{8E3F13A3-A372-45D9-AAAB-8CCD7043146F}" srcId="{01EC00D3-A890-4CEC-9770-6AAB021A49C0}" destId="{2CC6F0BC-93A4-4756-894F-BD25AEA1633D}" srcOrd="2" destOrd="0" parTransId="{2F460DB7-3AE1-485E-BECC-B272BC2BDBB5}" sibTransId="{2D1F15C0-660D-4E83-B54F-04CCFDEDCAA3}"/>
    <dgm:cxn modelId="{592A18B7-558C-4222-8646-7CEFF1ECA50E}" type="presOf" srcId="{1C82FB41-A1B7-448B-9777-C140B084D312}" destId="{7F3D9FDD-8E46-468E-AAD2-9FC38D101FC4}" srcOrd="0" destOrd="0" presId="urn:microsoft.com/office/officeart/2008/layout/VerticalCurvedList"/>
    <dgm:cxn modelId="{E848BCBE-C6AF-49E4-A9BC-D16E47FECF29}" type="presOf" srcId="{EF8504DA-8790-4223-9FED-444ADD6DA735}" destId="{C91A1EA7-0A33-4BE7-A31C-814951CCDFB7}" srcOrd="0" destOrd="0" presId="urn:microsoft.com/office/officeart/2008/layout/VerticalCurvedList"/>
    <dgm:cxn modelId="{AFB374C1-C30A-4750-9D6D-1F4C0F496143}" type="presOf" srcId="{98A419A3-B37D-4493-A7D8-FD1D0A707CAD}" destId="{BC7AD7B9-1EC5-4266-935F-B13CA1C2E724}" srcOrd="0" destOrd="0" presId="urn:microsoft.com/office/officeart/2008/layout/VerticalCurvedList"/>
    <dgm:cxn modelId="{F93BE6C3-C124-41A6-AE38-1CED6CFBF903}" srcId="{01EC00D3-A890-4CEC-9770-6AAB021A49C0}" destId="{42EB643F-A192-449F-A4C3-B577E49AFEF7}" srcOrd="1" destOrd="0" parTransId="{CCA26BA7-299F-4DD8-9B9B-BE761F8A1736}" sibTransId="{AD602A97-B9C8-4E8D-AF61-F49E26A61CD9}"/>
    <dgm:cxn modelId="{03E3BEF0-B26E-4ACA-A11B-E1774FA1F1A2}" type="presOf" srcId="{2CC6F0BC-93A4-4756-894F-BD25AEA1633D}" destId="{DB2B7DF2-BC4F-42C0-940E-204C5964CEFF}" srcOrd="0" destOrd="0" presId="urn:microsoft.com/office/officeart/2008/layout/VerticalCurvedList"/>
    <dgm:cxn modelId="{AE6D22ED-EA44-4DFA-9476-A8D866554B49}" type="presParOf" srcId="{EAB66355-E72A-403B-8C4E-DFC2567D79B5}" destId="{73D5EA4E-61FB-40F6-9D2F-45EE1D010CF0}" srcOrd="0" destOrd="0" presId="urn:microsoft.com/office/officeart/2008/layout/VerticalCurvedList"/>
    <dgm:cxn modelId="{819DD8CB-717C-4D3A-9CFA-FFE906EC46C6}" type="presParOf" srcId="{73D5EA4E-61FB-40F6-9D2F-45EE1D010CF0}" destId="{46467A8C-ACF3-4EFD-BB6C-2A671C118CBF}" srcOrd="0" destOrd="0" presId="urn:microsoft.com/office/officeart/2008/layout/VerticalCurvedList"/>
    <dgm:cxn modelId="{7B0AB249-CC89-4110-A1EC-5E3AFBE1002C}" type="presParOf" srcId="{46467A8C-ACF3-4EFD-BB6C-2A671C118CBF}" destId="{EF88E1D9-25E9-4378-8571-6540AB67124C}" srcOrd="0" destOrd="0" presId="urn:microsoft.com/office/officeart/2008/layout/VerticalCurvedList"/>
    <dgm:cxn modelId="{F60E34C8-23B2-44D5-A333-87DFFDF81228}" type="presParOf" srcId="{46467A8C-ACF3-4EFD-BB6C-2A671C118CBF}" destId="{C91A1EA7-0A33-4BE7-A31C-814951CCDFB7}" srcOrd="1" destOrd="0" presId="urn:microsoft.com/office/officeart/2008/layout/VerticalCurvedList"/>
    <dgm:cxn modelId="{A2232E9C-BCA5-45BC-BCB6-34B2167E504A}" type="presParOf" srcId="{46467A8C-ACF3-4EFD-BB6C-2A671C118CBF}" destId="{8E957171-AF46-40D9-8CCB-3D1D41EBDF76}" srcOrd="2" destOrd="0" presId="urn:microsoft.com/office/officeart/2008/layout/VerticalCurvedList"/>
    <dgm:cxn modelId="{09FA1BF5-BECC-43F6-AD8F-21718D7B74AF}" type="presParOf" srcId="{46467A8C-ACF3-4EFD-BB6C-2A671C118CBF}" destId="{48FA62C0-861A-4E47-B02D-2FC9A941053E}" srcOrd="3" destOrd="0" presId="urn:microsoft.com/office/officeart/2008/layout/VerticalCurvedList"/>
    <dgm:cxn modelId="{D2E51F69-B718-443B-B9A4-B9DC2837E32A}" type="presParOf" srcId="{73D5EA4E-61FB-40F6-9D2F-45EE1D010CF0}" destId="{BC7AD7B9-1EC5-4266-935F-B13CA1C2E724}" srcOrd="1" destOrd="0" presId="urn:microsoft.com/office/officeart/2008/layout/VerticalCurvedList"/>
    <dgm:cxn modelId="{BF5FFC1C-E58D-4BC9-A41D-FB72A6D206A1}" type="presParOf" srcId="{73D5EA4E-61FB-40F6-9D2F-45EE1D010CF0}" destId="{6FF52615-4623-4FC6-8A56-C7468AEBE543}" srcOrd="2" destOrd="0" presId="urn:microsoft.com/office/officeart/2008/layout/VerticalCurvedList"/>
    <dgm:cxn modelId="{5E2A5359-D288-48E0-A911-A19783EF05D0}" type="presParOf" srcId="{6FF52615-4623-4FC6-8A56-C7468AEBE543}" destId="{9874BB6D-2E9E-4839-A45C-EC05709257A3}" srcOrd="0" destOrd="0" presId="urn:microsoft.com/office/officeart/2008/layout/VerticalCurvedList"/>
    <dgm:cxn modelId="{9F936C28-93A8-433E-8378-0FC587D35710}" type="presParOf" srcId="{73D5EA4E-61FB-40F6-9D2F-45EE1D010CF0}" destId="{A94A0BDA-9D95-4E01-B2E0-1B05F102B5D8}" srcOrd="3" destOrd="0" presId="urn:microsoft.com/office/officeart/2008/layout/VerticalCurvedList"/>
    <dgm:cxn modelId="{5965208C-EEEE-4033-B744-861FF67C3791}" type="presParOf" srcId="{73D5EA4E-61FB-40F6-9D2F-45EE1D010CF0}" destId="{71B667B4-7F02-41DA-AA72-E151289EA8EC}" srcOrd="4" destOrd="0" presId="urn:microsoft.com/office/officeart/2008/layout/VerticalCurvedList"/>
    <dgm:cxn modelId="{193D6634-9CCC-4E11-A7BD-DC0C02585EAF}" type="presParOf" srcId="{71B667B4-7F02-41DA-AA72-E151289EA8EC}" destId="{A2541C43-08B2-4DDC-8378-5DC86D31E8F3}" srcOrd="0" destOrd="0" presId="urn:microsoft.com/office/officeart/2008/layout/VerticalCurvedList"/>
    <dgm:cxn modelId="{CB52C933-AA6A-4FE1-B6CF-EF3B3D22D817}" type="presParOf" srcId="{73D5EA4E-61FB-40F6-9D2F-45EE1D010CF0}" destId="{DB2B7DF2-BC4F-42C0-940E-204C5964CEFF}" srcOrd="5" destOrd="0" presId="urn:microsoft.com/office/officeart/2008/layout/VerticalCurvedList"/>
    <dgm:cxn modelId="{CA5870BB-C58B-4716-A5E8-279A029906A8}" type="presParOf" srcId="{73D5EA4E-61FB-40F6-9D2F-45EE1D010CF0}" destId="{79F948AE-DBC8-46EE-8A53-AD16F7CE4B5C}" srcOrd="6" destOrd="0" presId="urn:microsoft.com/office/officeart/2008/layout/VerticalCurvedList"/>
    <dgm:cxn modelId="{6DECC2A8-6679-4615-8B78-CD1FB9162471}" type="presParOf" srcId="{79F948AE-DBC8-46EE-8A53-AD16F7CE4B5C}" destId="{D8C9A246-3A7B-4271-8D4A-486290C49408}" srcOrd="0" destOrd="0" presId="urn:microsoft.com/office/officeart/2008/layout/VerticalCurvedList"/>
    <dgm:cxn modelId="{93541A0A-16CB-42E5-ACFC-5F91F300E572}" type="presParOf" srcId="{73D5EA4E-61FB-40F6-9D2F-45EE1D010CF0}" destId="{3EAB6E3F-339A-4812-8306-7C84156C14B1}" srcOrd="7" destOrd="0" presId="urn:microsoft.com/office/officeart/2008/layout/VerticalCurvedList"/>
    <dgm:cxn modelId="{B4800B28-A3B1-4954-BE8C-CBBC95864952}" type="presParOf" srcId="{73D5EA4E-61FB-40F6-9D2F-45EE1D010CF0}" destId="{6AD6F682-EC66-443C-A348-E7E42B7176EA}" srcOrd="8" destOrd="0" presId="urn:microsoft.com/office/officeart/2008/layout/VerticalCurvedList"/>
    <dgm:cxn modelId="{0B5B492D-DA94-40F0-A12E-BF85B074F5C3}" type="presParOf" srcId="{6AD6F682-EC66-443C-A348-E7E42B7176EA}" destId="{337AC5D0-DBCF-4392-8A11-C5C758523174}" srcOrd="0" destOrd="0" presId="urn:microsoft.com/office/officeart/2008/layout/VerticalCurvedList"/>
    <dgm:cxn modelId="{72A6E78D-8808-41F4-ACC9-EAFAD5C21A11}" type="presParOf" srcId="{73D5EA4E-61FB-40F6-9D2F-45EE1D010CF0}" destId="{7F3D9FDD-8E46-468E-AAD2-9FC38D101FC4}" srcOrd="9" destOrd="0" presId="urn:microsoft.com/office/officeart/2008/layout/VerticalCurvedList"/>
    <dgm:cxn modelId="{116547FE-C66F-4D8E-B70A-E94EF82139D2}" type="presParOf" srcId="{73D5EA4E-61FB-40F6-9D2F-45EE1D010CF0}" destId="{D5C033EE-5EAD-4DCB-99A5-21E9FD284C58}" srcOrd="10" destOrd="0" presId="urn:microsoft.com/office/officeart/2008/layout/VerticalCurvedList"/>
    <dgm:cxn modelId="{33A0DEB1-87EE-4749-83B3-C0192CAADEB3}" type="presParOf" srcId="{D5C033EE-5EAD-4DCB-99A5-21E9FD284C58}" destId="{5690BEE6-A8CC-4E68-8174-37B4A7B5AD6E}" srcOrd="0" destOrd="0" presId="urn:microsoft.com/office/officeart/2008/layout/VerticalCurvedList"/>
  </dgm:cxnLst>
  <dgm:bg>
    <a:noFill/>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1EC00D3-A890-4CEC-9770-6AAB021A49C0}" type="doc">
      <dgm:prSet loTypeId="urn:microsoft.com/office/officeart/2008/layout/VerticalCurvedList" loCatId="list" qsTypeId="urn:microsoft.com/office/officeart/2005/8/quickstyle/3d1" qsCatId="3D" csTypeId="urn:microsoft.com/office/officeart/2005/8/colors/colorful1" csCatId="colorful" phldr="1"/>
      <dgm:spPr/>
      <dgm:t>
        <a:bodyPr/>
        <a:lstStyle/>
        <a:p>
          <a:endParaRPr lang="fr-FR"/>
        </a:p>
      </dgm:t>
    </dgm:pt>
    <dgm:pt modelId="{6A414C37-B8FD-4383-B3AC-111CE1C4F621}">
      <dgm:prSet custT="1"/>
      <dgm:spPr/>
      <dgm:t>
        <a:bodyPr/>
        <a:lstStyle/>
        <a:p>
          <a:pPr algn="l"/>
          <a:r>
            <a:rPr lang="fr-FR" sz="1800">
              <a:latin typeface="Times New Roman" panose="02020603050405020304" pitchFamily="18" charset="0"/>
              <a:cs typeface="Times New Roman" panose="02020603050405020304" pitchFamily="18" charset="0"/>
            </a:rPr>
            <a:t>Une grande profondeur de pénétration nécessite un long profil électrique.</a:t>
          </a:r>
          <a:endParaRPr lang="fr-FR" sz="1800" dirty="0">
            <a:latin typeface="Times New Roman" panose="02020603050405020304" pitchFamily="18" charset="0"/>
            <a:cs typeface="Times New Roman" panose="02020603050405020304" pitchFamily="18" charset="0"/>
          </a:endParaRPr>
        </a:p>
      </dgm:t>
    </dgm:pt>
    <dgm:pt modelId="{ABB9C31C-E1DB-4EA7-A15A-1987EA95E8D7}" type="parTrans" cxnId="{A7C4C049-CBB2-43F2-AB81-3C16C89501ED}">
      <dgm:prSet/>
      <dgm:spPr/>
      <dgm:t>
        <a:bodyPr/>
        <a:lstStyle/>
        <a:p>
          <a:endParaRPr lang="fr-FR">
            <a:latin typeface="Times New Roman" panose="02020603050405020304" pitchFamily="18" charset="0"/>
            <a:cs typeface="Times New Roman" panose="02020603050405020304" pitchFamily="18" charset="0"/>
          </a:endParaRPr>
        </a:p>
      </dgm:t>
    </dgm:pt>
    <dgm:pt modelId="{409DFA06-0419-48A7-87C6-C83B4717C609}" type="sibTrans" cxnId="{A7C4C049-CBB2-43F2-AB81-3C16C89501ED}">
      <dgm:prSet/>
      <dgm:spPr/>
      <dgm:t>
        <a:bodyPr/>
        <a:lstStyle/>
        <a:p>
          <a:endParaRPr lang="fr-FR">
            <a:latin typeface="Times New Roman" panose="02020603050405020304" pitchFamily="18" charset="0"/>
            <a:cs typeface="Times New Roman" panose="02020603050405020304" pitchFamily="18" charset="0"/>
          </a:endParaRPr>
        </a:p>
      </dgm:t>
    </dgm:pt>
    <dgm:pt modelId="{42EB643F-A192-449F-A4C3-B577E49AFEF7}">
      <dgm:prSet custT="1"/>
      <dgm:spPr/>
      <dgm:t>
        <a:bodyPr/>
        <a:lstStyle/>
        <a:p>
          <a:r>
            <a:rPr lang="fr-FR" sz="1800" dirty="0">
              <a:latin typeface="Times New Roman" panose="02020603050405020304" pitchFamily="18" charset="0"/>
              <a:cs typeface="Times New Roman" panose="02020603050405020304" pitchFamily="18" charset="0"/>
            </a:rPr>
            <a:t>Perturbation possible des objets conducteurs en contact galvanique avec le sol, comme par exemple, les conduites, les objets métalliques enterrés, etc.</a:t>
          </a:r>
        </a:p>
      </dgm:t>
    </dgm:pt>
    <dgm:pt modelId="{CCA26BA7-299F-4DD8-9B9B-BE761F8A1736}" type="parTrans" cxnId="{F93BE6C3-C124-41A6-AE38-1CED6CFBF903}">
      <dgm:prSet/>
      <dgm:spPr/>
      <dgm:t>
        <a:bodyPr/>
        <a:lstStyle/>
        <a:p>
          <a:endParaRPr lang="fr-FR">
            <a:latin typeface="Times New Roman" panose="02020603050405020304" pitchFamily="18" charset="0"/>
            <a:cs typeface="Times New Roman" panose="02020603050405020304" pitchFamily="18" charset="0"/>
          </a:endParaRPr>
        </a:p>
      </dgm:t>
    </dgm:pt>
    <dgm:pt modelId="{AD602A97-B9C8-4E8D-AF61-F49E26A61CD9}" type="sibTrans" cxnId="{F93BE6C3-C124-41A6-AE38-1CED6CFBF903}">
      <dgm:prSet/>
      <dgm:spPr/>
      <dgm:t>
        <a:bodyPr/>
        <a:lstStyle/>
        <a:p>
          <a:endParaRPr lang="fr-FR">
            <a:latin typeface="Times New Roman" panose="02020603050405020304" pitchFamily="18" charset="0"/>
            <a:cs typeface="Times New Roman" panose="02020603050405020304" pitchFamily="18" charset="0"/>
          </a:endParaRPr>
        </a:p>
      </dgm:t>
    </dgm:pt>
    <dgm:pt modelId="{2CC6F0BC-93A4-4756-894F-BD25AEA1633D}">
      <dgm:prSet custT="1"/>
      <dgm:spPr/>
      <dgm:t>
        <a:bodyPr/>
        <a:lstStyle/>
        <a:p>
          <a:pPr algn="l"/>
          <a:r>
            <a:rPr lang="fr-FR" sz="1800" dirty="0">
              <a:latin typeface="Times New Roman" panose="02020603050405020304" pitchFamily="18" charset="0"/>
              <a:cs typeface="Times New Roman" panose="02020603050405020304" pitchFamily="18" charset="0"/>
            </a:rPr>
            <a:t>Le contact galvanique (électrode-sol) est exigé.</a:t>
          </a:r>
        </a:p>
      </dgm:t>
    </dgm:pt>
    <dgm:pt modelId="{2D1F15C0-660D-4E83-B54F-04CCFDEDCAA3}" type="sibTrans" cxnId="{8E3F13A3-A372-45D9-AAAB-8CCD7043146F}">
      <dgm:prSet/>
      <dgm:spPr/>
      <dgm:t>
        <a:bodyPr/>
        <a:lstStyle/>
        <a:p>
          <a:endParaRPr lang="fr-FR">
            <a:latin typeface="Times New Roman" panose="02020603050405020304" pitchFamily="18" charset="0"/>
            <a:cs typeface="Times New Roman" panose="02020603050405020304" pitchFamily="18" charset="0"/>
          </a:endParaRPr>
        </a:p>
      </dgm:t>
    </dgm:pt>
    <dgm:pt modelId="{2F460DB7-3AE1-485E-BECC-B272BC2BDBB5}" type="parTrans" cxnId="{8E3F13A3-A372-45D9-AAAB-8CCD7043146F}">
      <dgm:prSet/>
      <dgm:spPr/>
      <dgm:t>
        <a:bodyPr/>
        <a:lstStyle/>
        <a:p>
          <a:endParaRPr lang="fr-FR">
            <a:latin typeface="Times New Roman" panose="02020603050405020304" pitchFamily="18" charset="0"/>
            <a:cs typeface="Times New Roman" panose="02020603050405020304" pitchFamily="18" charset="0"/>
          </a:endParaRPr>
        </a:p>
      </dgm:t>
    </dgm:pt>
    <dgm:pt modelId="{EAB66355-E72A-403B-8C4E-DFC2567D79B5}" type="pres">
      <dgm:prSet presAssocID="{01EC00D3-A890-4CEC-9770-6AAB021A49C0}" presName="Name0" presStyleCnt="0">
        <dgm:presLayoutVars>
          <dgm:chMax val="7"/>
          <dgm:chPref val="7"/>
          <dgm:dir/>
        </dgm:presLayoutVars>
      </dgm:prSet>
      <dgm:spPr/>
    </dgm:pt>
    <dgm:pt modelId="{73D5EA4E-61FB-40F6-9D2F-45EE1D010CF0}" type="pres">
      <dgm:prSet presAssocID="{01EC00D3-A890-4CEC-9770-6AAB021A49C0}" presName="Name1" presStyleCnt="0"/>
      <dgm:spPr/>
    </dgm:pt>
    <dgm:pt modelId="{46467A8C-ACF3-4EFD-BB6C-2A671C118CBF}" type="pres">
      <dgm:prSet presAssocID="{01EC00D3-A890-4CEC-9770-6AAB021A49C0}" presName="cycle" presStyleCnt="0"/>
      <dgm:spPr/>
    </dgm:pt>
    <dgm:pt modelId="{EF88E1D9-25E9-4378-8571-6540AB67124C}" type="pres">
      <dgm:prSet presAssocID="{01EC00D3-A890-4CEC-9770-6AAB021A49C0}" presName="srcNode" presStyleLbl="node1" presStyleIdx="0" presStyleCnt="3"/>
      <dgm:spPr/>
    </dgm:pt>
    <dgm:pt modelId="{C91A1EA7-0A33-4BE7-A31C-814951CCDFB7}" type="pres">
      <dgm:prSet presAssocID="{01EC00D3-A890-4CEC-9770-6AAB021A49C0}" presName="conn" presStyleLbl="parChTrans1D2" presStyleIdx="0" presStyleCnt="1"/>
      <dgm:spPr/>
    </dgm:pt>
    <dgm:pt modelId="{8E957171-AF46-40D9-8CCB-3D1D41EBDF76}" type="pres">
      <dgm:prSet presAssocID="{01EC00D3-A890-4CEC-9770-6AAB021A49C0}" presName="extraNode" presStyleLbl="node1" presStyleIdx="0" presStyleCnt="3"/>
      <dgm:spPr/>
    </dgm:pt>
    <dgm:pt modelId="{48FA62C0-861A-4E47-B02D-2FC9A941053E}" type="pres">
      <dgm:prSet presAssocID="{01EC00D3-A890-4CEC-9770-6AAB021A49C0}" presName="dstNode" presStyleLbl="node1" presStyleIdx="0" presStyleCnt="3"/>
      <dgm:spPr/>
    </dgm:pt>
    <dgm:pt modelId="{16FFDFE7-BE25-4421-9D11-5EB70B98A729}" type="pres">
      <dgm:prSet presAssocID="{42EB643F-A192-449F-A4C3-B577E49AFEF7}" presName="text_1" presStyleLbl="node1" presStyleIdx="0" presStyleCnt="3">
        <dgm:presLayoutVars>
          <dgm:bulletEnabled val="1"/>
        </dgm:presLayoutVars>
      </dgm:prSet>
      <dgm:spPr/>
    </dgm:pt>
    <dgm:pt modelId="{0EA41DD0-52EA-41D3-82D4-63D372061D4D}" type="pres">
      <dgm:prSet presAssocID="{42EB643F-A192-449F-A4C3-B577E49AFEF7}" presName="accent_1" presStyleCnt="0"/>
      <dgm:spPr/>
    </dgm:pt>
    <dgm:pt modelId="{A2541C43-08B2-4DDC-8378-5DC86D31E8F3}" type="pres">
      <dgm:prSet presAssocID="{42EB643F-A192-449F-A4C3-B577E49AFEF7}" presName="accentRepeatNode" presStyleLbl="solidFgAcc1" presStyleIdx="0" presStyleCnt="3"/>
      <dgm:spPr/>
    </dgm:pt>
    <dgm:pt modelId="{4090AA38-518B-4002-9853-11AF57861A04}" type="pres">
      <dgm:prSet presAssocID="{2CC6F0BC-93A4-4756-894F-BD25AEA1633D}" presName="text_2" presStyleLbl="node1" presStyleIdx="1" presStyleCnt="3">
        <dgm:presLayoutVars>
          <dgm:bulletEnabled val="1"/>
        </dgm:presLayoutVars>
      </dgm:prSet>
      <dgm:spPr/>
    </dgm:pt>
    <dgm:pt modelId="{EE1434AD-BA67-4B2E-BB36-D4E4446B72E1}" type="pres">
      <dgm:prSet presAssocID="{2CC6F0BC-93A4-4756-894F-BD25AEA1633D}" presName="accent_2" presStyleCnt="0"/>
      <dgm:spPr/>
    </dgm:pt>
    <dgm:pt modelId="{D8C9A246-3A7B-4271-8D4A-486290C49408}" type="pres">
      <dgm:prSet presAssocID="{2CC6F0BC-93A4-4756-894F-BD25AEA1633D}" presName="accentRepeatNode" presStyleLbl="solidFgAcc1" presStyleIdx="1" presStyleCnt="3"/>
      <dgm:spPr/>
    </dgm:pt>
    <dgm:pt modelId="{85EE7455-3BD9-4C0B-AACB-C990C53B3390}" type="pres">
      <dgm:prSet presAssocID="{6A414C37-B8FD-4383-B3AC-111CE1C4F621}" presName="text_3" presStyleLbl="node1" presStyleIdx="2" presStyleCnt="3">
        <dgm:presLayoutVars>
          <dgm:bulletEnabled val="1"/>
        </dgm:presLayoutVars>
      </dgm:prSet>
      <dgm:spPr/>
    </dgm:pt>
    <dgm:pt modelId="{7582EC49-F8C2-48FF-ACF3-D06B93E15FBE}" type="pres">
      <dgm:prSet presAssocID="{6A414C37-B8FD-4383-B3AC-111CE1C4F621}" presName="accent_3" presStyleCnt="0"/>
      <dgm:spPr/>
    </dgm:pt>
    <dgm:pt modelId="{337AC5D0-DBCF-4392-8A11-C5C758523174}" type="pres">
      <dgm:prSet presAssocID="{6A414C37-B8FD-4383-B3AC-111CE1C4F621}" presName="accentRepeatNode" presStyleLbl="solidFgAcc1" presStyleIdx="2" presStyleCnt="3"/>
      <dgm:spPr/>
    </dgm:pt>
  </dgm:ptLst>
  <dgm:cxnLst>
    <dgm:cxn modelId="{DEB9D404-DCD3-48B9-BFF1-688B89575F52}" type="presOf" srcId="{6A414C37-B8FD-4383-B3AC-111CE1C4F621}" destId="{85EE7455-3BD9-4C0B-AACB-C990C53B3390}" srcOrd="0" destOrd="0" presId="urn:microsoft.com/office/officeart/2008/layout/VerticalCurvedList"/>
    <dgm:cxn modelId="{1D07A222-19F1-4C20-A6C4-5C840F3B6654}" type="presOf" srcId="{2CC6F0BC-93A4-4756-894F-BD25AEA1633D}" destId="{4090AA38-518B-4002-9853-11AF57861A04}" srcOrd="0" destOrd="0" presId="urn:microsoft.com/office/officeart/2008/layout/VerticalCurvedList"/>
    <dgm:cxn modelId="{5428A83E-0047-4CC2-82AB-EC25997A6F39}" type="presOf" srcId="{42EB643F-A192-449F-A4C3-B577E49AFEF7}" destId="{16FFDFE7-BE25-4421-9D11-5EB70B98A729}" srcOrd="0" destOrd="0" presId="urn:microsoft.com/office/officeart/2008/layout/VerticalCurvedList"/>
    <dgm:cxn modelId="{A7C4C049-CBB2-43F2-AB81-3C16C89501ED}" srcId="{01EC00D3-A890-4CEC-9770-6AAB021A49C0}" destId="{6A414C37-B8FD-4383-B3AC-111CE1C4F621}" srcOrd="2" destOrd="0" parTransId="{ABB9C31C-E1DB-4EA7-A15A-1987EA95E8D7}" sibTransId="{409DFA06-0419-48A7-87C6-C83B4717C609}"/>
    <dgm:cxn modelId="{19B45176-D0EE-473D-890B-5811CFF4E00A}" type="presOf" srcId="{AD602A97-B9C8-4E8D-AF61-F49E26A61CD9}" destId="{C91A1EA7-0A33-4BE7-A31C-814951CCDFB7}" srcOrd="0" destOrd="0" presId="urn:microsoft.com/office/officeart/2008/layout/VerticalCurvedList"/>
    <dgm:cxn modelId="{8E3F13A3-A372-45D9-AAAB-8CCD7043146F}" srcId="{01EC00D3-A890-4CEC-9770-6AAB021A49C0}" destId="{2CC6F0BC-93A4-4756-894F-BD25AEA1633D}" srcOrd="1" destOrd="0" parTransId="{2F460DB7-3AE1-485E-BECC-B272BC2BDBB5}" sibTransId="{2D1F15C0-660D-4E83-B54F-04CCFDEDCAA3}"/>
    <dgm:cxn modelId="{3376D7AF-BCC8-4FF3-A7FD-B09D11D18D73}" type="presOf" srcId="{01EC00D3-A890-4CEC-9770-6AAB021A49C0}" destId="{EAB66355-E72A-403B-8C4E-DFC2567D79B5}" srcOrd="0" destOrd="0" presId="urn:microsoft.com/office/officeart/2008/layout/VerticalCurvedList"/>
    <dgm:cxn modelId="{F93BE6C3-C124-41A6-AE38-1CED6CFBF903}" srcId="{01EC00D3-A890-4CEC-9770-6AAB021A49C0}" destId="{42EB643F-A192-449F-A4C3-B577E49AFEF7}" srcOrd="0" destOrd="0" parTransId="{CCA26BA7-299F-4DD8-9B9B-BE761F8A1736}" sibTransId="{AD602A97-B9C8-4E8D-AF61-F49E26A61CD9}"/>
    <dgm:cxn modelId="{EA401621-3625-4D17-B5E7-7702B21DBC0F}" type="presParOf" srcId="{EAB66355-E72A-403B-8C4E-DFC2567D79B5}" destId="{73D5EA4E-61FB-40F6-9D2F-45EE1D010CF0}" srcOrd="0" destOrd="0" presId="urn:microsoft.com/office/officeart/2008/layout/VerticalCurvedList"/>
    <dgm:cxn modelId="{0D1B2460-C708-4885-B419-B1F7705656D2}" type="presParOf" srcId="{73D5EA4E-61FB-40F6-9D2F-45EE1D010CF0}" destId="{46467A8C-ACF3-4EFD-BB6C-2A671C118CBF}" srcOrd="0" destOrd="0" presId="urn:microsoft.com/office/officeart/2008/layout/VerticalCurvedList"/>
    <dgm:cxn modelId="{7AF5274E-BE32-4E1D-B303-4E89EA01B9CA}" type="presParOf" srcId="{46467A8C-ACF3-4EFD-BB6C-2A671C118CBF}" destId="{EF88E1D9-25E9-4378-8571-6540AB67124C}" srcOrd="0" destOrd="0" presId="urn:microsoft.com/office/officeart/2008/layout/VerticalCurvedList"/>
    <dgm:cxn modelId="{F59F55BF-A76D-403A-A06F-337142C6B218}" type="presParOf" srcId="{46467A8C-ACF3-4EFD-BB6C-2A671C118CBF}" destId="{C91A1EA7-0A33-4BE7-A31C-814951CCDFB7}" srcOrd="1" destOrd="0" presId="urn:microsoft.com/office/officeart/2008/layout/VerticalCurvedList"/>
    <dgm:cxn modelId="{6B1E52AF-189F-4511-9153-24615B969FC5}" type="presParOf" srcId="{46467A8C-ACF3-4EFD-BB6C-2A671C118CBF}" destId="{8E957171-AF46-40D9-8CCB-3D1D41EBDF76}" srcOrd="2" destOrd="0" presId="urn:microsoft.com/office/officeart/2008/layout/VerticalCurvedList"/>
    <dgm:cxn modelId="{08E59862-CC0A-4C12-A792-3631121C71A1}" type="presParOf" srcId="{46467A8C-ACF3-4EFD-BB6C-2A671C118CBF}" destId="{48FA62C0-861A-4E47-B02D-2FC9A941053E}" srcOrd="3" destOrd="0" presId="urn:microsoft.com/office/officeart/2008/layout/VerticalCurvedList"/>
    <dgm:cxn modelId="{F5243C65-3D5D-4EFF-8077-6546F5F89639}" type="presParOf" srcId="{73D5EA4E-61FB-40F6-9D2F-45EE1D010CF0}" destId="{16FFDFE7-BE25-4421-9D11-5EB70B98A729}" srcOrd="1" destOrd="0" presId="urn:microsoft.com/office/officeart/2008/layout/VerticalCurvedList"/>
    <dgm:cxn modelId="{4924E1F3-9C37-4E14-834D-65068B6F0140}" type="presParOf" srcId="{73D5EA4E-61FB-40F6-9D2F-45EE1D010CF0}" destId="{0EA41DD0-52EA-41D3-82D4-63D372061D4D}" srcOrd="2" destOrd="0" presId="urn:microsoft.com/office/officeart/2008/layout/VerticalCurvedList"/>
    <dgm:cxn modelId="{AA9A72AF-A2F2-49D7-B8C8-2DA5D094CE71}" type="presParOf" srcId="{0EA41DD0-52EA-41D3-82D4-63D372061D4D}" destId="{A2541C43-08B2-4DDC-8378-5DC86D31E8F3}" srcOrd="0" destOrd="0" presId="urn:microsoft.com/office/officeart/2008/layout/VerticalCurvedList"/>
    <dgm:cxn modelId="{010AD6D8-D816-4548-94F5-CA625346C94D}" type="presParOf" srcId="{73D5EA4E-61FB-40F6-9D2F-45EE1D010CF0}" destId="{4090AA38-518B-4002-9853-11AF57861A04}" srcOrd="3" destOrd="0" presId="urn:microsoft.com/office/officeart/2008/layout/VerticalCurvedList"/>
    <dgm:cxn modelId="{C8DB0323-3729-4634-A3BB-080CAE4164C9}" type="presParOf" srcId="{73D5EA4E-61FB-40F6-9D2F-45EE1D010CF0}" destId="{EE1434AD-BA67-4B2E-BB36-D4E4446B72E1}" srcOrd="4" destOrd="0" presId="urn:microsoft.com/office/officeart/2008/layout/VerticalCurvedList"/>
    <dgm:cxn modelId="{69189848-2F21-4B84-9D86-AD9982665220}" type="presParOf" srcId="{EE1434AD-BA67-4B2E-BB36-D4E4446B72E1}" destId="{D8C9A246-3A7B-4271-8D4A-486290C49408}" srcOrd="0" destOrd="0" presId="urn:microsoft.com/office/officeart/2008/layout/VerticalCurvedList"/>
    <dgm:cxn modelId="{2E61E35F-97CC-4AB1-8695-6A7A23FF0E2C}" type="presParOf" srcId="{73D5EA4E-61FB-40F6-9D2F-45EE1D010CF0}" destId="{85EE7455-3BD9-4C0B-AACB-C990C53B3390}" srcOrd="5" destOrd="0" presId="urn:microsoft.com/office/officeart/2008/layout/VerticalCurvedList"/>
    <dgm:cxn modelId="{62996D28-4324-4C64-89A6-229EB8471E42}" type="presParOf" srcId="{73D5EA4E-61FB-40F6-9D2F-45EE1D010CF0}" destId="{7582EC49-F8C2-48FF-ACF3-D06B93E15FBE}" srcOrd="6" destOrd="0" presId="urn:microsoft.com/office/officeart/2008/layout/VerticalCurvedList"/>
    <dgm:cxn modelId="{3E79F05E-1EE0-499A-A644-A0F41BF6054E}" type="presParOf" srcId="{7582EC49-F8C2-48FF-ACF3-D06B93E15FBE}" destId="{337AC5D0-DBCF-4392-8A11-C5C758523174}"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708FA-DBC6-48F4-BDEE-B143FBDDC413}">
      <dsp:nvSpPr>
        <dsp:cNvPr id="0" name=""/>
        <dsp:cNvSpPr/>
      </dsp:nvSpPr>
      <dsp:spPr>
        <a:xfrm>
          <a:off x="0" y="5518552"/>
          <a:ext cx="7363932" cy="448085"/>
        </a:xfrm>
        <a:prstGeom prst="rect">
          <a:avLst/>
        </a:prstGeom>
        <a:solidFill>
          <a:schemeClr val="lt1">
            <a:hueOff val="0"/>
            <a:satOff val="0"/>
            <a:lumOff val="0"/>
            <a:alphaOff val="0"/>
          </a:schemeClr>
        </a:solidFill>
        <a:ln w="38100" cap="flat" cmpd="sng" algn="ctr">
          <a:solidFill>
            <a:schemeClr val="accent4">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fr-FR" sz="2800" b="1" i="1" kern="1200" dirty="0">
              <a:solidFill>
                <a:schemeClr val="tx1"/>
              </a:solidFill>
              <a:latin typeface="Times New Roman" panose="02020603050405020304" pitchFamily="18" charset="0"/>
              <a:ea typeface="+mn-ea"/>
              <a:cs typeface="Times New Roman" panose="02020603050405020304" pitchFamily="18" charset="0"/>
            </a:rPr>
            <a:t>Conclusion</a:t>
          </a:r>
        </a:p>
      </dsp:txBody>
      <dsp:txXfrm>
        <a:off x="0" y="5518552"/>
        <a:ext cx="7363932" cy="448085"/>
      </dsp:txXfrm>
    </dsp:sp>
    <dsp:sp modelId="{AA94C07B-18CA-46FB-ACFC-F3FAD14AA02C}">
      <dsp:nvSpPr>
        <dsp:cNvPr id="0" name=""/>
        <dsp:cNvSpPr/>
      </dsp:nvSpPr>
      <dsp:spPr>
        <a:xfrm rot="10800000">
          <a:off x="0" y="4872802"/>
          <a:ext cx="7363932" cy="648303"/>
        </a:xfrm>
        <a:prstGeom prst="upArrowCallout">
          <a:avLst/>
        </a:prstGeom>
        <a:solidFill>
          <a:schemeClr val="lt1">
            <a:hueOff val="0"/>
            <a:satOff val="0"/>
            <a:lumOff val="0"/>
            <a:alphaOff val="0"/>
          </a:schemeClr>
        </a:solidFill>
        <a:ln w="38100" cap="flat" cmpd="sng" algn="ctr">
          <a:solidFill>
            <a:schemeClr val="accent4">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fr-FR" sz="2800" b="1" i="1" kern="1200" dirty="0">
              <a:solidFill>
                <a:schemeClr val="tx1"/>
              </a:solidFill>
              <a:latin typeface="Times New Roman" panose="02020603050405020304" pitchFamily="18" charset="0"/>
              <a:ea typeface="+mn-ea"/>
              <a:cs typeface="Times New Roman" panose="02020603050405020304" pitchFamily="18" charset="0"/>
            </a:rPr>
            <a:t>Etude de cas </a:t>
          </a:r>
        </a:p>
      </dsp:txBody>
      <dsp:txXfrm rot="10800000">
        <a:off x="0" y="4872802"/>
        <a:ext cx="7363932" cy="421248"/>
      </dsp:txXfrm>
    </dsp:sp>
    <dsp:sp modelId="{5FCB8881-F92F-4FD9-B2C8-538D32E8107E}">
      <dsp:nvSpPr>
        <dsp:cNvPr id="0" name=""/>
        <dsp:cNvSpPr/>
      </dsp:nvSpPr>
      <dsp:spPr>
        <a:xfrm rot="10800000">
          <a:off x="0" y="3696518"/>
          <a:ext cx="7363932" cy="1180915"/>
        </a:xfrm>
        <a:prstGeom prst="upArrowCallout">
          <a:avLst/>
        </a:prstGeom>
        <a:solidFill>
          <a:schemeClr val="lt1">
            <a:hueOff val="0"/>
            <a:satOff val="0"/>
            <a:lumOff val="0"/>
            <a:alphaOff val="0"/>
          </a:schemeClr>
        </a:solidFill>
        <a:ln w="38100" cap="flat" cmpd="sng" algn="ctr">
          <a:solidFill>
            <a:schemeClr val="accent4">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endParaRPr lang="fr-FR" sz="2800" b="1" i="1" kern="1200" dirty="0">
            <a:solidFill>
              <a:schemeClr val="tx1"/>
            </a:solidFill>
            <a:latin typeface="Times New Roman" panose="02020603050405020304" pitchFamily="18" charset="0"/>
            <a:ea typeface="+mn-ea"/>
            <a:cs typeface="Times New Roman" panose="02020603050405020304" pitchFamily="18" charset="0"/>
          </a:endParaRPr>
        </a:p>
        <a:p>
          <a:pPr marL="0" lvl="0" indent="0" algn="ctr" defTabSz="1244600">
            <a:lnSpc>
              <a:spcPct val="90000"/>
            </a:lnSpc>
            <a:spcBef>
              <a:spcPct val="0"/>
            </a:spcBef>
            <a:spcAft>
              <a:spcPct val="35000"/>
            </a:spcAft>
            <a:buNone/>
          </a:pPr>
          <a:r>
            <a:rPr lang="fr-FR" sz="2800" b="1" i="1" kern="1200" dirty="0">
              <a:solidFill>
                <a:schemeClr val="tx1"/>
              </a:solidFill>
              <a:latin typeface="Times New Roman" panose="02020603050405020304" pitchFamily="18" charset="0"/>
              <a:ea typeface="+mn-ea"/>
              <a:cs typeface="Times New Roman" panose="02020603050405020304" pitchFamily="18" charset="0"/>
            </a:rPr>
            <a:t>Le rôle de la tomographie électrique a l’investigation des  séismes </a:t>
          </a:r>
        </a:p>
        <a:p>
          <a:pPr marL="0" lvl="0" indent="0" algn="ctr" defTabSz="1244600">
            <a:lnSpc>
              <a:spcPct val="90000"/>
            </a:lnSpc>
            <a:spcBef>
              <a:spcPct val="0"/>
            </a:spcBef>
            <a:spcAft>
              <a:spcPct val="35000"/>
            </a:spcAft>
            <a:buNone/>
          </a:pPr>
          <a:endParaRPr lang="fr-FR" sz="2800" b="1" i="1" kern="1200" dirty="0">
            <a:solidFill>
              <a:schemeClr val="tx1"/>
            </a:solidFill>
            <a:latin typeface="Times New Roman" panose="02020603050405020304" pitchFamily="18" charset="0"/>
            <a:ea typeface="+mn-ea"/>
            <a:cs typeface="Times New Roman" panose="02020603050405020304" pitchFamily="18" charset="0"/>
          </a:endParaRPr>
        </a:p>
      </dsp:txBody>
      <dsp:txXfrm rot="10800000">
        <a:off x="0" y="3696518"/>
        <a:ext cx="7363932" cy="767323"/>
      </dsp:txXfrm>
    </dsp:sp>
    <dsp:sp modelId="{9ECDC251-E2CC-4A9C-A524-F4AE8A4CE188}">
      <dsp:nvSpPr>
        <dsp:cNvPr id="0" name=""/>
        <dsp:cNvSpPr/>
      </dsp:nvSpPr>
      <dsp:spPr>
        <a:xfrm rot="10800000">
          <a:off x="0" y="2963999"/>
          <a:ext cx="7363932" cy="737150"/>
        </a:xfrm>
        <a:prstGeom prst="upArrowCallout">
          <a:avLst/>
        </a:prstGeom>
        <a:solidFill>
          <a:schemeClr val="lt1">
            <a:hueOff val="0"/>
            <a:satOff val="0"/>
            <a:lumOff val="0"/>
            <a:alphaOff val="0"/>
          </a:schemeClr>
        </a:solidFill>
        <a:ln w="38100" cap="flat" cmpd="sng" algn="ctr">
          <a:solidFill>
            <a:schemeClr val="accent4">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fr-FR" sz="2800" b="1" i="1" kern="1200" spc="-6" dirty="0">
              <a:solidFill>
                <a:schemeClr val="tx1"/>
              </a:solidFill>
              <a:latin typeface="Times New Roman"/>
              <a:cs typeface="Times New Roman"/>
            </a:rPr>
            <a:t>Avantages et Inconvénients </a:t>
          </a:r>
          <a:endParaRPr lang="fr-FR" sz="2800" b="1" i="1" kern="1200" dirty="0">
            <a:solidFill>
              <a:schemeClr val="tx1"/>
            </a:solidFill>
            <a:latin typeface="Times New Roman" panose="02020603050405020304" pitchFamily="18" charset="0"/>
            <a:ea typeface="+mn-ea"/>
            <a:cs typeface="Times New Roman" panose="02020603050405020304" pitchFamily="18" charset="0"/>
          </a:endParaRPr>
        </a:p>
      </dsp:txBody>
      <dsp:txXfrm rot="10800000">
        <a:off x="0" y="2963999"/>
        <a:ext cx="7363932" cy="478978"/>
      </dsp:txXfrm>
    </dsp:sp>
    <dsp:sp modelId="{DE22B802-047B-48A5-B935-00B30A001519}">
      <dsp:nvSpPr>
        <dsp:cNvPr id="0" name=""/>
        <dsp:cNvSpPr/>
      </dsp:nvSpPr>
      <dsp:spPr>
        <a:xfrm rot="10800000">
          <a:off x="0" y="2270043"/>
          <a:ext cx="7363932" cy="698588"/>
        </a:xfrm>
        <a:prstGeom prst="upArrowCallout">
          <a:avLst/>
        </a:prstGeom>
        <a:solidFill>
          <a:schemeClr val="lt1">
            <a:hueOff val="0"/>
            <a:satOff val="0"/>
            <a:lumOff val="0"/>
            <a:alphaOff val="0"/>
          </a:schemeClr>
        </a:solidFill>
        <a:ln w="38100" cap="flat" cmpd="sng" algn="ctr">
          <a:solidFill>
            <a:schemeClr val="accent4">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fr-FR" sz="2800" b="1" i="1" kern="1200" dirty="0">
              <a:solidFill>
                <a:schemeClr val="tx1"/>
              </a:solidFill>
              <a:latin typeface="Times New Roman" panose="02020603050405020304" pitchFamily="18" charset="0"/>
              <a:ea typeface="+mn-ea"/>
              <a:cs typeface="Times New Roman" panose="02020603050405020304" pitchFamily="18" charset="0"/>
            </a:rPr>
            <a:t>Application</a:t>
          </a:r>
        </a:p>
      </dsp:txBody>
      <dsp:txXfrm rot="10800000">
        <a:off x="0" y="2270043"/>
        <a:ext cx="7363932" cy="453922"/>
      </dsp:txXfrm>
    </dsp:sp>
    <dsp:sp modelId="{C6B253A6-0B50-44C7-BE52-BA1584502068}">
      <dsp:nvSpPr>
        <dsp:cNvPr id="0" name=""/>
        <dsp:cNvSpPr/>
      </dsp:nvSpPr>
      <dsp:spPr>
        <a:xfrm rot="10800000">
          <a:off x="0" y="1545091"/>
          <a:ext cx="7363932" cy="729584"/>
        </a:xfrm>
        <a:prstGeom prst="upArrowCallout">
          <a:avLst/>
        </a:prstGeom>
        <a:solidFill>
          <a:schemeClr val="lt1">
            <a:hueOff val="0"/>
            <a:satOff val="0"/>
            <a:lumOff val="0"/>
            <a:alphaOff val="0"/>
          </a:schemeClr>
        </a:solidFill>
        <a:ln w="38100" cap="flat" cmpd="sng" algn="ctr">
          <a:solidFill>
            <a:schemeClr val="accent4">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fr-FR" sz="2800" b="1" i="1" kern="1200" dirty="0">
              <a:solidFill>
                <a:schemeClr val="tx1"/>
              </a:solidFill>
              <a:latin typeface="Times New Roman" panose="02020603050405020304" pitchFamily="18" charset="0"/>
              <a:ea typeface="+mn-ea"/>
              <a:cs typeface="Times New Roman" panose="02020603050405020304" pitchFamily="18" charset="0"/>
            </a:rPr>
            <a:t>Les différents dispositifs de mesures</a:t>
          </a:r>
        </a:p>
      </dsp:txBody>
      <dsp:txXfrm rot="10800000">
        <a:off x="0" y="1545091"/>
        <a:ext cx="7363932" cy="474062"/>
      </dsp:txXfrm>
    </dsp:sp>
    <dsp:sp modelId="{5E76B37A-9034-4877-90ED-1009E25F631E}">
      <dsp:nvSpPr>
        <dsp:cNvPr id="0" name=""/>
        <dsp:cNvSpPr/>
      </dsp:nvSpPr>
      <dsp:spPr>
        <a:xfrm rot="10800000">
          <a:off x="0" y="661371"/>
          <a:ext cx="7363932" cy="888351"/>
        </a:xfrm>
        <a:prstGeom prst="upArrowCallout">
          <a:avLst/>
        </a:prstGeom>
        <a:solidFill>
          <a:schemeClr val="lt1">
            <a:hueOff val="0"/>
            <a:satOff val="0"/>
            <a:lumOff val="0"/>
            <a:alphaOff val="0"/>
          </a:schemeClr>
        </a:solidFill>
        <a:ln w="38100" cap="flat" cmpd="sng" algn="ctr">
          <a:solidFill>
            <a:schemeClr val="accent4">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fr-FR" sz="2800" b="1" i="1" kern="1200" dirty="0">
              <a:solidFill>
                <a:schemeClr val="tx1"/>
              </a:solidFill>
              <a:latin typeface="Times New Roman" panose="02020603050405020304" pitchFamily="18" charset="0"/>
              <a:ea typeface="+mn-ea"/>
              <a:cs typeface="Times New Roman" panose="02020603050405020304" pitchFamily="18" charset="0"/>
            </a:rPr>
            <a:t>Présentation de la tomographie électrique</a:t>
          </a:r>
        </a:p>
      </dsp:txBody>
      <dsp:txXfrm rot="10800000">
        <a:off x="0" y="661371"/>
        <a:ext cx="7363932" cy="577224"/>
      </dsp:txXfrm>
    </dsp:sp>
    <dsp:sp modelId="{CEE159DD-D489-48D1-A81F-3D5EA9C7FAF5}">
      <dsp:nvSpPr>
        <dsp:cNvPr id="0" name=""/>
        <dsp:cNvSpPr/>
      </dsp:nvSpPr>
      <dsp:spPr>
        <a:xfrm rot="10800000">
          <a:off x="0" y="0"/>
          <a:ext cx="7363932" cy="663925"/>
        </a:xfrm>
        <a:prstGeom prst="upArrowCallout">
          <a:avLst/>
        </a:prstGeom>
        <a:solidFill>
          <a:schemeClr val="lt1">
            <a:hueOff val="0"/>
            <a:satOff val="0"/>
            <a:lumOff val="0"/>
            <a:alphaOff val="0"/>
          </a:schemeClr>
        </a:solidFill>
        <a:ln w="38100" cap="flat" cmpd="sng" algn="ctr">
          <a:solidFill>
            <a:schemeClr val="accent4">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fr-FR" sz="2800" b="1" i="1" kern="1200" dirty="0">
              <a:solidFill>
                <a:schemeClr val="tx1"/>
              </a:solidFill>
              <a:latin typeface="Times New Roman" panose="02020603050405020304" pitchFamily="18" charset="0"/>
              <a:cs typeface="Times New Roman" panose="02020603050405020304" pitchFamily="18" charset="0"/>
            </a:rPr>
            <a:t>Introduction</a:t>
          </a:r>
        </a:p>
      </dsp:txBody>
      <dsp:txXfrm rot="10800000">
        <a:off x="0" y="0"/>
        <a:ext cx="7363932" cy="4313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33C7DA-FEEB-4FC5-BAE6-8EADC8F6B37B}">
      <dsp:nvSpPr>
        <dsp:cNvPr id="0" name=""/>
        <dsp:cNvSpPr/>
      </dsp:nvSpPr>
      <dsp:spPr>
        <a:xfrm>
          <a:off x="4139350" y="745174"/>
          <a:ext cx="4657775" cy="4657775"/>
        </a:xfrm>
        <a:prstGeom prst="blockArc">
          <a:avLst>
            <a:gd name="adj1" fmla="val 12600000"/>
            <a:gd name="adj2" fmla="val 16200000"/>
            <a:gd name="adj3" fmla="val 4532"/>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732D1F29-6A11-4642-BFDA-EFBFA1C4CBCD}">
      <dsp:nvSpPr>
        <dsp:cNvPr id="0" name=""/>
        <dsp:cNvSpPr/>
      </dsp:nvSpPr>
      <dsp:spPr>
        <a:xfrm>
          <a:off x="4163405" y="702454"/>
          <a:ext cx="4657775" cy="4657775"/>
        </a:xfrm>
        <a:prstGeom prst="blockArc">
          <a:avLst>
            <a:gd name="adj1" fmla="val 9083032"/>
            <a:gd name="adj2" fmla="val 12525951"/>
            <a:gd name="adj3" fmla="val 4532"/>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87B5A848-1052-4EF5-92C6-714668C11846}">
      <dsp:nvSpPr>
        <dsp:cNvPr id="0" name=""/>
        <dsp:cNvSpPr/>
      </dsp:nvSpPr>
      <dsp:spPr>
        <a:xfrm>
          <a:off x="4186378" y="745660"/>
          <a:ext cx="4657775" cy="4657775"/>
        </a:xfrm>
        <a:prstGeom prst="blockArc">
          <a:avLst>
            <a:gd name="adj1" fmla="val 5471033"/>
            <a:gd name="adj2" fmla="val 9156940"/>
            <a:gd name="adj3" fmla="val 4532"/>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C15E21D7-CE3B-46A4-B8C0-D0849273DE4B}">
      <dsp:nvSpPr>
        <dsp:cNvPr id="0" name=""/>
        <dsp:cNvSpPr/>
      </dsp:nvSpPr>
      <dsp:spPr>
        <a:xfrm>
          <a:off x="4139350" y="745174"/>
          <a:ext cx="4657775" cy="4657775"/>
        </a:xfrm>
        <a:prstGeom prst="blockArc">
          <a:avLst>
            <a:gd name="adj1" fmla="val 1800000"/>
            <a:gd name="adj2" fmla="val 5400000"/>
            <a:gd name="adj3" fmla="val 4532"/>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DCD31EE6-21CA-4B16-89E0-FA885EB2C62B}">
      <dsp:nvSpPr>
        <dsp:cNvPr id="0" name=""/>
        <dsp:cNvSpPr/>
      </dsp:nvSpPr>
      <dsp:spPr>
        <a:xfrm>
          <a:off x="4139350" y="745174"/>
          <a:ext cx="4657775" cy="4657775"/>
        </a:xfrm>
        <a:prstGeom prst="blockArc">
          <a:avLst>
            <a:gd name="adj1" fmla="val 19800000"/>
            <a:gd name="adj2" fmla="val 1800000"/>
            <a:gd name="adj3" fmla="val 4532"/>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DDCD6174-E60D-4463-850F-911F2656FB1B}">
      <dsp:nvSpPr>
        <dsp:cNvPr id="0" name=""/>
        <dsp:cNvSpPr/>
      </dsp:nvSpPr>
      <dsp:spPr>
        <a:xfrm>
          <a:off x="4139350" y="745174"/>
          <a:ext cx="4657775" cy="4657775"/>
        </a:xfrm>
        <a:prstGeom prst="blockArc">
          <a:avLst>
            <a:gd name="adj1" fmla="val 16200000"/>
            <a:gd name="adj2" fmla="val 19800000"/>
            <a:gd name="adj3" fmla="val 4532"/>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B70C61E2-9BF6-4724-8CAD-EC81615CA627}">
      <dsp:nvSpPr>
        <dsp:cNvPr id="0" name=""/>
        <dsp:cNvSpPr/>
      </dsp:nvSpPr>
      <dsp:spPr>
        <a:xfrm>
          <a:off x="5421232" y="2027056"/>
          <a:ext cx="2094011" cy="2094011"/>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fr-FR" sz="2100" kern="1200" dirty="0">
              <a:latin typeface="Times New Roman" panose="02020603050405020304" pitchFamily="18" charset="0"/>
              <a:cs typeface="Times New Roman" panose="02020603050405020304" pitchFamily="18" charset="0"/>
            </a:rPr>
            <a:t>Les domaines d’application </a:t>
          </a:r>
        </a:p>
      </dsp:txBody>
      <dsp:txXfrm>
        <a:off x="5727893" y="2333717"/>
        <a:ext cx="1480689" cy="1480689"/>
      </dsp:txXfrm>
    </dsp:sp>
    <dsp:sp modelId="{F0ED9D73-5C20-462D-A2C3-CFA3138C433D}">
      <dsp:nvSpPr>
        <dsp:cNvPr id="0" name=""/>
        <dsp:cNvSpPr/>
      </dsp:nvSpPr>
      <dsp:spPr>
        <a:xfrm>
          <a:off x="5437972" y="-44778"/>
          <a:ext cx="2060530" cy="1685444"/>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fr-FR" sz="1600" b="1" i="0" kern="1200" dirty="0">
              <a:latin typeface="Times New Roman" panose="02020603050405020304" pitchFamily="18" charset="0"/>
              <a:cs typeface="Times New Roman" panose="02020603050405020304" pitchFamily="18" charset="0"/>
            </a:rPr>
            <a:t>Hydrogéologie</a:t>
          </a:r>
          <a:br>
            <a:rPr lang="fr-FR" sz="1600" kern="1200" dirty="0">
              <a:latin typeface="Times New Roman" panose="02020603050405020304" pitchFamily="18" charset="0"/>
              <a:cs typeface="Times New Roman" panose="02020603050405020304" pitchFamily="18" charset="0"/>
            </a:rPr>
          </a:br>
          <a:endParaRPr lang="fr-FR" sz="1600" kern="1200" dirty="0">
            <a:latin typeface="Times New Roman" panose="02020603050405020304" pitchFamily="18" charset="0"/>
            <a:cs typeface="Times New Roman" panose="02020603050405020304" pitchFamily="18" charset="0"/>
          </a:endParaRPr>
        </a:p>
      </dsp:txBody>
      <dsp:txXfrm>
        <a:off x="5739730" y="202050"/>
        <a:ext cx="1457014" cy="1191788"/>
      </dsp:txXfrm>
    </dsp:sp>
    <dsp:sp modelId="{1E64EBC0-1FBB-42AE-8955-376DAA912D45}">
      <dsp:nvSpPr>
        <dsp:cNvPr id="0" name=""/>
        <dsp:cNvSpPr/>
      </dsp:nvSpPr>
      <dsp:spPr>
        <a:xfrm>
          <a:off x="7537737" y="1203098"/>
          <a:ext cx="1803354" cy="1465808"/>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r-FR" sz="1800" b="0" i="0" kern="1200" dirty="0">
              <a:latin typeface="Times New Roman" panose="02020603050405020304" pitchFamily="18" charset="0"/>
              <a:cs typeface="Times New Roman" panose="02020603050405020304" pitchFamily="18" charset="0"/>
            </a:rPr>
            <a:t>Exploration minérale</a:t>
          </a:r>
          <a:br>
            <a:rPr lang="fr-FR" sz="1800" b="0" kern="1200" dirty="0">
              <a:latin typeface="Times New Roman" panose="02020603050405020304" pitchFamily="18" charset="0"/>
              <a:cs typeface="Times New Roman" panose="02020603050405020304" pitchFamily="18" charset="0"/>
            </a:rPr>
          </a:br>
          <a:endParaRPr lang="fr-FR" sz="1800" b="0" kern="1200" dirty="0">
            <a:latin typeface="Times New Roman" panose="02020603050405020304" pitchFamily="18" charset="0"/>
            <a:cs typeface="Times New Roman" panose="02020603050405020304" pitchFamily="18" charset="0"/>
          </a:endParaRPr>
        </a:p>
      </dsp:txBody>
      <dsp:txXfrm>
        <a:off x="7801832" y="1417761"/>
        <a:ext cx="1275164" cy="1036482"/>
      </dsp:txXfrm>
    </dsp:sp>
    <dsp:sp modelId="{C481C4BD-18C8-4575-B103-8FF5FCB49E12}">
      <dsp:nvSpPr>
        <dsp:cNvPr id="0" name=""/>
        <dsp:cNvSpPr/>
      </dsp:nvSpPr>
      <dsp:spPr>
        <a:xfrm>
          <a:off x="7668699" y="3590713"/>
          <a:ext cx="1541429" cy="1242814"/>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FR" sz="2000" kern="1200" dirty="0">
              <a:latin typeface="Times New Roman" panose="02020603050405020304" pitchFamily="18" charset="0"/>
              <a:cs typeface="Times New Roman" panose="02020603050405020304" pitchFamily="18" charset="0"/>
            </a:rPr>
            <a:t>Géologie</a:t>
          </a:r>
        </a:p>
      </dsp:txBody>
      <dsp:txXfrm>
        <a:off x="7894436" y="3772719"/>
        <a:ext cx="1089955" cy="878802"/>
      </dsp:txXfrm>
    </dsp:sp>
    <dsp:sp modelId="{7926E6BE-AE31-4573-82D8-19228481CD17}">
      <dsp:nvSpPr>
        <dsp:cNvPr id="0" name=""/>
        <dsp:cNvSpPr/>
      </dsp:nvSpPr>
      <dsp:spPr>
        <a:xfrm>
          <a:off x="5492896" y="4635782"/>
          <a:ext cx="1950682" cy="1428796"/>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r-FR" sz="1800" b="1" i="0" kern="1200" dirty="0">
              <a:latin typeface="Times New Roman" panose="02020603050405020304" pitchFamily="18" charset="0"/>
              <a:cs typeface="Times New Roman" panose="02020603050405020304" pitchFamily="18" charset="0"/>
            </a:rPr>
            <a:t>Volcanologie</a:t>
          </a:r>
          <a:br>
            <a:rPr lang="fr-FR" sz="1800" kern="1200" dirty="0">
              <a:latin typeface="Times New Roman" panose="02020603050405020304" pitchFamily="18" charset="0"/>
              <a:cs typeface="Times New Roman" panose="02020603050405020304" pitchFamily="18" charset="0"/>
            </a:rPr>
          </a:br>
          <a:endParaRPr lang="fr-FR" sz="1800" kern="1200" dirty="0">
            <a:latin typeface="Times New Roman" panose="02020603050405020304" pitchFamily="18" charset="0"/>
            <a:cs typeface="Times New Roman" panose="02020603050405020304" pitchFamily="18" charset="0"/>
          </a:endParaRPr>
        </a:p>
      </dsp:txBody>
      <dsp:txXfrm>
        <a:off x="5778567" y="4845024"/>
        <a:ext cx="1379340" cy="1010312"/>
      </dsp:txXfrm>
    </dsp:sp>
    <dsp:sp modelId="{5CB226F1-8F94-4580-823C-72261D561BDB}">
      <dsp:nvSpPr>
        <dsp:cNvPr id="0" name=""/>
        <dsp:cNvSpPr/>
      </dsp:nvSpPr>
      <dsp:spPr>
        <a:xfrm>
          <a:off x="3457652" y="3222279"/>
          <a:ext cx="2073107" cy="1798370"/>
        </a:xfrm>
        <a:prstGeom prst="ellipse">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fr-FR" sz="1600" b="1" i="0" kern="1200" dirty="0">
              <a:latin typeface="Times New Roman" panose="02020603050405020304" pitchFamily="18" charset="0"/>
              <a:cs typeface="Times New Roman" panose="02020603050405020304" pitchFamily="18" charset="0"/>
            </a:rPr>
            <a:t>Environnement</a:t>
          </a:r>
          <a:br>
            <a:rPr lang="fr-FR" sz="1800" kern="1200" dirty="0">
              <a:latin typeface="Times New Roman" panose="02020603050405020304" pitchFamily="18" charset="0"/>
              <a:cs typeface="Times New Roman" panose="02020603050405020304" pitchFamily="18" charset="0"/>
            </a:rPr>
          </a:br>
          <a:endParaRPr lang="fr-FR" sz="1800" kern="1200" dirty="0">
            <a:latin typeface="Times New Roman" panose="02020603050405020304" pitchFamily="18" charset="0"/>
            <a:cs typeface="Times New Roman" panose="02020603050405020304" pitchFamily="18" charset="0"/>
          </a:endParaRPr>
        </a:p>
      </dsp:txBody>
      <dsp:txXfrm>
        <a:off x="3761251" y="3485644"/>
        <a:ext cx="1465909" cy="1271640"/>
      </dsp:txXfrm>
    </dsp:sp>
    <dsp:sp modelId="{D557283A-0F9B-4574-A833-BE285C0EE6AE}">
      <dsp:nvSpPr>
        <dsp:cNvPr id="0" name=""/>
        <dsp:cNvSpPr/>
      </dsp:nvSpPr>
      <dsp:spPr>
        <a:xfrm>
          <a:off x="3583027" y="1046660"/>
          <a:ext cx="1828068" cy="1778684"/>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r-FR" sz="1800" b="1" i="0" kern="1200" dirty="0">
              <a:latin typeface="Times New Roman" panose="02020603050405020304" pitchFamily="18" charset="0"/>
              <a:cs typeface="Times New Roman" panose="02020603050405020304" pitchFamily="18" charset="0"/>
            </a:rPr>
            <a:t>Génie Civil</a:t>
          </a:r>
          <a:br>
            <a:rPr lang="fr-FR" sz="1800" kern="1200" dirty="0">
              <a:latin typeface="Times New Roman" panose="02020603050405020304" pitchFamily="18" charset="0"/>
              <a:cs typeface="Times New Roman" panose="02020603050405020304" pitchFamily="18" charset="0"/>
            </a:rPr>
          </a:br>
          <a:endParaRPr lang="fr-FR" sz="1800" kern="1200" dirty="0">
            <a:latin typeface="Times New Roman" panose="02020603050405020304" pitchFamily="18" charset="0"/>
            <a:cs typeface="Times New Roman" panose="02020603050405020304" pitchFamily="18" charset="0"/>
          </a:endParaRPr>
        </a:p>
      </dsp:txBody>
      <dsp:txXfrm>
        <a:off x="3850741" y="1307142"/>
        <a:ext cx="1292640" cy="12577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1A1EA7-0A33-4BE7-A31C-814951CCDFB7}">
      <dsp:nvSpPr>
        <dsp:cNvPr id="0" name=""/>
        <dsp:cNvSpPr/>
      </dsp:nvSpPr>
      <dsp:spPr>
        <a:xfrm>
          <a:off x="-6272582" y="-959545"/>
          <a:ext cx="7466451" cy="7466451"/>
        </a:xfrm>
        <a:prstGeom prst="blockArc">
          <a:avLst>
            <a:gd name="adj1" fmla="val 18900000"/>
            <a:gd name="adj2" fmla="val 2700000"/>
            <a:gd name="adj3" fmla="val 289"/>
          </a:avLst>
        </a:prstGeom>
        <a:noFill/>
        <a:ln w="25400" cap="flat"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C7AD7B9-1EC5-4266-935F-B13CA1C2E724}">
      <dsp:nvSpPr>
        <dsp:cNvPr id="0" name=""/>
        <dsp:cNvSpPr/>
      </dsp:nvSpPr>
      <dsp:spPr>
        <a:xfrm>
          <a:off x="521609" y="346599"/>
          <a:ext cx="11818040" cy="693641"/>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50578" tIns="45720" rIns="45720" bIns="45720" numCol="1" spcCol="1270" anchor="ctr" anchorCtr="0">
          <a:noAutofit/>
        </a:bodyPr>
        <a:lstStyle/>
        <a:p>
          <a:pPr marL="0" lvl="0" indent="0" algn="l" defTabSz="800100">
            <a:lnSpc>
              <a:spcPct val="90000"/>
            </a:lnSpc>
            <a:spcBef>
              <a:spcPct val="0"/>
            </a:spcBef>
            <a:spcAft>
              <a:spcPct val="35000"/>
            </a:spcAft>
            <a:buNone/>
          </a:pPr>
          <a:r>
            <a:rPr lang="fr-FR" sz="1800" kern="1200" dirty="0">
              <a:latin typeface="Times New Roman" panose="02020603050405020304" pitchFamily="18" charset="0"/>
              <a:cs typeface="Times New Roman" panose="02020603050405020304" pitchFamily="18" charset="0"/>
            </a:rPr>
            <a:t>La technique est non destructive, l’objet intérieur peut être investi sans le dégrader comme par exemple le sondage mécanique ou l’excavation.</a:t>
          </a:r>
        </a:p>
      </dsp:txBody>
      <dsp:txXfrm>
        <a:off x="521609" y="346599"/>
        <a:ext cx="11818040" cy="693641"/>
      </dsp:txXfrm>
    </dsp:sp>
    <dsp:sp modelId="{9874BB6D-2E9E-4839-A45C-EC05709257A3}">
      <dsp:nvSpPr>
        <dsp:cNvPr id="0" name=""/>
        <dsp:cNvSpPr/>
      </dsp:nvSpPr>
      <dsp:spPr>
        <a:xfrm>
          <a:off x="88083" y="259893"/>
          <a:ext cx="867052" cy="867052"/>
        </a:xfrm>
        <a:prstGeom prst="ellipse">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A94A0BDA-9D95-4E01-B2E0-1B05F102B5D8}">
      <dsp:nvSpPr>
        <dsp:cNvPr id="0" name=""/>
        <dsp:cNvSpPr/>
      </dsp:nvSpPr>
      <dsp:spPr>
        <a:xfrm>
          <a:off x="1018653" y="1386729"/>
          <a:ext cx="11320997" cy="693641"/>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50578" tIns="45720" rIns="45720" bIns="45720" numCol="1" spcCol="1270" anchor="ctr" anchorCtr="0">
          <a:noAutofit/>
        </a:bodyPr>
        <a:lstStyle/>
        <a:p>
          <a:pPr marL="0" lvl="0" indent="0" algn="l" defTabSz="800100">
            <a:lnSpc>
              <a:spcPct val="90000"/>
            </a:lnSpc>
            <a:spcBef>
              <a:spcPct val="0"/>
            </a:spcBef>
            <a:spcAft>
              <a:spcPct val="35000"/>
            </a:spcAft>
            <a:buNone/>
          </a:pPr>
          <a:r>
            <a:rPr lang="fr-FR" sz="1800" kern="1200" dirty="0">
              <a:latin typeface="Times New Roman" panose="02020603050405020304" pitchFamily="18" charset="0"/>
              <a:cs typeface="Times New Roman" panose="02020603050405020304" pitchFamily="18" charset="0"/>
            </a:rPr>
            <a:t>Le levé est rapide et l’échelle de prospection peut atteindre plusieurs centaines de mètres.</a:t>
          </a:r>
        </a:p>
      </dsp:txBody>
      <dsp:txXfrm>
        <a:off x="1018653" y="1386729"/>
        <a:ext cx="11320997" cy="693641"/>
      </dsp:txXfrm>
    </dsp:sp>
    <dsp:sp modelId="{A2541C43-08B2-4DDC-8378-5DC86D31E8F3}">
      <dsp:nvSpPr>
        <dsp:cNvPr id="0" name=""/>
        <dsp:cNvSpPr/>
      </dsp:nvSpPr>
      <dsp:spPr>
        <a:xfrm>
          <a:off x="585126" y="1300023"/>
          <a:ext cx="867052" cy="867052"/>
        </a:xfrm>
        <a:prstGeom prst="ellipse">
          <a:avLst/>
        </a:prstGeom>
        <a:solidFill>
          <a:schemeClr val="lt1">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DB2B7DF2-BC4F-42C0-940E-204C5964CEFF}">
      <dsp:nvSpPr>
        <dsp:cNvPr id="0" name=""/>
        <dsp:cNvSpPr/>
      </dsp:nvSpPr>
      <dsp:spPr>
        <a:xfrm>
          <a:off x="1171205" y="2426859"/>
          <a:ext cx="11168444" cy="693641"/>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50578" tIns="45720" rIns="45720" bIns="45720" numCol="1" spcCol="1270" anchor="ctr" anchorCtr="0">
          <a:noAutofit/>
        </a:bodyPr>
        <a:lstStyle/>
        <a:p>
          <a:pPr marL="0" lvl="0" indent="0" algn="l" defTabSz="800100">
            <a:lnSpc>
              <a:spcPct val="90000"/>
            </a:lnSpc>
            <a:spcBef>
              <a:spcPct val="0"/>
            </a:spcBef>
            <a:spcAft>
              <a:spcPct val="35000"/>
            </a:spcAft>
            <a:buNone/>
          </a:pPr>
          <a:r>
            <a:rPr lang="fr-FR" sz="1800" kern="1200" dirty="0">
              <a:latin typeface="Times New Roman" panose="02020603050405020304" pitchFamily="18" charset="0"/>
              <a:cs typeface="Times New Roman" panose="02020603050405020304" pitchFamily="18" charset="0"/>
            </a:rPr>
            <a:t>L’équipement est relativement léger et flexible, et permet l’accès aux terrains difficiles.</a:t>
          </a:r>
        </a:p>
      </dsp:txBody>
      <dsp:txXfrm>
        <a:off x="1171205" y="2426859"/>
        <a:ext cx="11168444" cy="693641"/>
      </dsp:txXfrm>
    </dsp:sp>
    <dsp:sp modelId="{D8C9A246-3A7B-4271-8D4A-486290C49408}">
      <dsp:nvSpPr>
        <dsp:cNvPr id="0" name=""/>
        <dsp:cNvSpPr/>
      </dsp:nvSpPr>
      <dsp:spPr>
        <a:xfrm>
          <a:off x="737679" y="2340153"/>
          <a:ext cx="867052" cy="867052"/>
        </a:xfrm>
        <a:prstGeom prst="ellipse">
          <a:avLst/>
        </a:prstGeom>
        <a:solidFill>
          <a:schemeClr val="lt1">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3EAB6E3F-339A-4812-8306-7C84156C14B1}">
      <dsp:nvSpPr>
        <dsp:cNvPr id="0" name=""/>
        <dsp:cNvSpPr/>
      </dsp:nvSpPr>
      <dsp:spPr>
        <a:xfrm>
          <a:off x="1018653" y="3436617"/>
          <a:ext cx="11320997" cy="754384"/>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50578" tIns="45720" rIns="45720" bIns="45720" numCol="1" spcCol="1270" anchor="ctr" anchorCtr="0">
          <a:noAutofit/>
        </a:bodyPr>
        <a:lstStyle/>
        <a:p>
          <a:pPr marL="0" lvl="0" indent="0" algn="l" defTabSz="800100">
            <a:lnSpc>
              <a:spcPct val="90000"/>
            </a:lnSpc>
            <a:spcBef>
              <a:spcPct val="0"/>
            </a:spcBef>
            <a:spcAft>
              <a:spcPct val="35000"/>
            </a:spcAft>
            <a:buNone/>
          </a:pPr>
          <a:r>
            <a:rPr lang="fr-FR" sz="1800" kern="1200" dirty="0">
              <a:latin typeface="Times New Roman" panose="02020603050405020304" pitchFamily="18" charset="0"/>
              <a:cs typeface="Times New Roman" panose="02020603050405020304" pitchFamily="18" charset="0"/>
            </a:rPr>
            <a:t>L’intégration des résultats de tomographie électrique avec des résultats d’une autre méthode géophysique, par exemple, les méthodes EM, peut réduire les difficultés d'interprétation et éliminer les ambiguïtés lors de l’interprétation. </a:t>
          </a:r>
        </a:p>
      </dsp:txBody>
      <dsp:txXfrm>
        <a:off x="1018653" y="3436617"/>
        <a:ext cx="11320997" cy="754384"/>
      </dsp:txXfrm>
    </dsp:sp>
    <dsp:sp modelId="{337AC5D0-DBCF-4392-8A11-C5C758523174}">
      <dsp:nvSpPr>
        <dsp:cNvPr id="0" name=""/>
        <dsp:cNvSpPr/>
      </dsp:nvSpPr>
      <dsp:spPr>
        <a:xfrm>
          <a:off x="585126" y="3380283"/>
          <a:ext cx="867052" cy="867052"/>
        </a:xfrm>
        <a:prstGeom prst="ellipse">
          <a:avLst/>
        </a:prstGeom>
        <a:solidFill>
          <a:schemeClr val="lt1">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7F3D9FDD-8E46-468E-AAD2-9FC38D101FC4}">
      <dsp:nvSpPr>
        <dsp:cNvPr id="0" name=""/>
        <dsp:cNvSpPr/>
      </dsp:nvSpPr>
      <dsp:spPr>
        <a:xfrm>
          <a:off x="521609" y="4507119"/>
          <a:ext cx="11818040" cy="693641"/>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50578" tIns="45720" rIns="45720" bIns="45720" numCol="1" spcCol="1270" anchor="ctr" anchorCtr="0">
          <a:noAutofit/>
        </a:bodyPr>
        <a:lstStyle/>
        <a:p>
          <a:pPr marL="0" lvl="0" indent="0" algn="l" defTabSz="800100">
            <a:lnSpc>
              <a:spcPct val="90000"/>
            </a:lnSpc>
            <a:spcBef>
              <a:spcPct val="0"/>
            </a:spcBef>
            <a:spcAft>
              <a:spcPct val="35000"/>
            </a:spcAft>
            <a:buNone/>
          </a:pPr>
          <a:r>
            <a:rPr lang="fr-FR" sz="1800" kern="1200" dirty="0">
              <a:latin typeface="Times New Roman" panose="02020603050405020304" pitchFamily="18" charset="0"/>
              <a:cs typeface="Times New Roman" panose="02020603050405020304" pitchFamily="18" charset="0"/>
            </a:rPr>
            <a:t>La technique peut être utilisée dans le cas de la présence des couches conductrices, ce qui fait une bonne alternative aux méthodes EM comme le radar géologique.</a:t>
          </a:r>
        </a:p>
      </dsp:txBody>
      <dsp:txXfrm>
        <a:off x="521609" y="4507119"/>
        <a:ext cx="11818040" cy="693641"/>
      </dsp:txXfrm>
    </dsp:sp>
    <dsp:sp modelId="{5690BEE6-A8CC-4E68-8174-37B4A7B5AD6E}">
      <dsp:nvSpPr>
        <dsp:cNvPr id="0" name=""/>
        <dsp:cNvSpPr/>
      </dsp:nvSpPr>
      <dsp:spPr>
        <a:xfrm>
          <a:off x="88083" y="4420413"/>
          <a:ext cx="867052" cy="867052"/>
        </a:xfrm>
        <a:prstGeom prst="ellipse">
          <a:avLst/>
        </a:prstGeom>
        <a:solidFill>
          <a:schemeClr val="lt1">
            <a:hueOff val="0"/>
            <a:satOff val="0"/>
            <a:lumOff val="0"/>
            <a:alphaOff val="0"/>
          </a:schemeClr>
        </a:soli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1A1EA7-0A33-4BE7-A31C-814951CCDFB7}">
      <dsp:nvSpPr>
        <dsp:cNvPr id="0" name=""/>
        <dsp:cNvSpPr/>
      </dsp:nvSpPr>
      <dsp:spPr>
        <a:xfrm>
          <a:off x="-5811108" y="-889579"/>
          <a:ext cx="6919739" cy="6919739"/>
        </a:xfrm>
        <a:prstGeom prst="blockArc">
          <a:avLst>
            <a:gd name="adj1" fmla="val 18900000"/>
            <a:gd name="adj2" fmla="val 2700000"/>
            <a:gd name="adj3" fmla="val 312"/>
          </a:avLst>
        </a:prstGeom>
        <a:noFill/>
        <a:ln w="25400" cap="flat" cmpd="sng" algn="ctr">
          <a:solidFill>
            <a:schemeClr val="accent2">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6FFDFE7-BE25-4421-9D11-5EB70B98A729}">
      <dsp:nvSpPr>
        <dsp:cNvPr id="0" name=""/>
        <dsp:cNvSpPr/>
      </dsp:nvSpPr>
      <dsp:spPr>
        <a:xfrm>
          <a:off x="713512" y="514058"/>
          <a:ext cx="11262973" cy="1028116"/>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16067" tIns="45720" rIns="45720" bIns="45720" numCol="1" spcCol="1270" anchor="ctr" anchorCtr="0">
          <a:noAutofit/>
        </a:bodyPr>
        <a:lstStyle/>
        <a:p>
          <a:pPr marL="0" lvl="0" indent="0" algn="l" defTabSz="800100">
            <a:lnSpc>
              <a:spcPct val="90000"/>
            </a:lnSpc>
            <a:spcBef>
              <a:spcPct val="0"/>
            </a:spcBef>
            <a:spcAft>
              <a:spcPct val="35000"/>
            </a:spcAft>
            <a:buNone/>
          </a:pPr>
          <a:r>
            <a:rPr lang="fr-FR" sz="1800" kern="1200" dirty="0">
              <a:latin typeface="Times New Roman" panose="02020603050405020304" pitchFamily="18" charset="0"/>
              <a:cs typeface="Times New Roman" panose="02020603050405020304" pitchFamily="18" charset="0"/>
            </a:rPr>
            <a:t>Perturbation possible des objets conducteurs en contact galvanique avec le sol, comme par exemple, les conduites, les objets métalliques enterrés, etc.</a:t>
          </a:r>
        </a:p>
      </dsp:txBody>
      <dsp:txXfrm>
        <a:off x="713512" y="514058"/>
        <a:ext cx="11262973" cy="1028116"/>
      </dsp:txXfrm>
    </dsp:sp>
    <dsp:sp modelId="{A2541C43-08B2-4DDC-8378-5DC86D31E8F3}">
      <dsp:nvSpPr>
        <dsp:cNvPr id="0" name=""/>
        <dsp:cNvSpPr/>
      </dsp:nvSpPr>
      <dsp:spPr>
        <a:xfrm>
          <a:off x="70940" y="385543"/>
          <a:ext cx="1285145" cy="1285145"/>
        </a:xfrm>
        <a:prstGeom prst="ellipse">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4090AA38-518B-4002-9853-11AF57861A04}">
      <dsp:nvSpPr>
        <dsp:cNvPr id="0" name=""/>
        <dsp:cNvSpPr/>
      </dsp:nvSpPr>
      <dsp:spPr>
        <a:xfrm>
          <a:off x="1087232" y="2056232"/>
          <a:ext cx="10889253" cy="1028116"/>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16067" tIns="45720" rIns="45720" bIns="45720" numCol="1" spcCol="1270" anchor="ctr" anchorCtr="0">
          <a:noAutofit/>
        </a:bodyPr>
        <a:lstStyle/>
        <a:p>
          <a:pPr marL="0" lvl="0" indent="0" algn="l" defTabSz="800100">
            <a:lnSpc>
              <a:spcPct val="90000"/>
            </a:lnSpc>
            <a:spcBef>
              <a:spcPct val="0"/>
            </a:spcBef>
            <a:spcAft>
              <a:spcPct val="35000"/>
            </a:spcAft>
            <a:buNone/>
          </a:pPr>
          <a:r>
            <a:rPr lang="fr-FR" sz="1800" kern="1200" dirty="0">
              <a:latin typeface="Times New Roman" panose="02020603050405020304" pitchFamily="18" charset="0"/>
              <a:cs typeface="Times New Roman" panose="02020603050405020304" pitchFamily="18" charset="0"/>
            </a:rPr>
            <a:t>Le contact galvanique (électrode-sol) est exigé.</a:t>
          </a:r>
        </a:p>
      </dsp:txBody>
      <dsp:txXfrm>
        <a:off x="1087232" y="2056232"/>
        <a:ext cx="10889253" cy="1028116"/>
      </dsp:txXfrm>
    </dsp:sp>
    <dsp:sp modelId="{D8C9A246-3A7B-4271-8D4A-486290C49408}">
      <dsp:nvSpPr>
        <dsp:cNvPr id="0" name=""/>
        <dsp:cNvSpPr/>
      </dsp:nvSpPr>
      <dsp:spPr>
        <a:xfrm>
          <a:off x="444660" y="1927717"/>
          <a:ext cx="1285145" cy="1285145"/>
        </a:xfrm>
        <a:prstGeom prst="ellipse">
          <a:avLst/>
        </a:prstGeom>
        <a:solidFill>
          <a:schemeClr val="lt1">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85EE7455-3BD9-4C0B-AACB-C990C53B3390}">
      <dsp:nvSpPr>
        <dsp:cNvPr id="0" name=""/>
        <dsp:cNvSpPr/>
      </dsp:nvSpPr>
      <dsp:spPr>
        <a:xfrm>
          <a:off x="713512" y="3598406"/>
          <a:ext cx="11262973" cy="1028116"/>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16067" tIns="45720" rIns="45720" bIns="45720" numCol="1" spcCol="1270" anchor="ctr" anchorCtr="0">
          <a:noAutofit/>
        </a:bodyPr>
        <a:lstStyle/>
        <a:p>
          <a:pPr marL="0" lvl="0" indent="0" algn="l" defTabSz="800100">
            <a:lnSpc>
              <a:spcPct val="90000"/>
            </a:lnSpc>
            <a:spcBef>
              <a:spcPct val="0"/>
            </a:spcBef>
            <a:spcAft>
              <a:spcPct val="35000"/>
            </a:spcAft>
            <a:buNone/>
          </a:pPr>
          <a:r>
            <a:rPr lang="fr-FR" sz="1800" kern="1200">
              <a:latin typeface="Times New Roman" panose="02020603050405020304" pitchFamily="18" charset="0"/>
              <a:cs typeface="Times New Roman" panose="02020603050405020304" pitchFamily="18" charset="0"/>
            </a:rPr>
            <a:t>Une grande profondeur de pénétration nécessite un long profil électrique.</a:t>
          </a:r>
          <a:endParaRPr lang="fr-FR" sz="1800" kern="1200" dirty="0">
            <a:latin typeface="Times New Roman" panose="02020603050405020304" pitchFamily="18" charset="0"/>
            <a:cs typeface="Times New Roman" panose="02020603050405020304" pitchFamily="18" charset="0"/>
          </a:endParaRPr>
        </a:p>
      </dsp:txBody>
      <dsp:txXfrm>
        <a:off x="713512" y="3598406"/>
        <a:ext cx="11262973" cy="1028116"/>
      </dsp:txXfrm>
    </dsp:sp>
    <dsp:sp modelId="{337AC5D0-DBCF-4392-8A11-C5C758523174}">
      <dsp:nvSpPr>
        <dsp:cNvPr id="0" name=""/>
        <dsp:cNvSpPr/>
      </dsp:nvSpPr>
      <dsp:spPr>
        <a:xfrm>
          <a:off x="70940" y="3469891"/>
          <a:ext cx="1285145" cy="1285145"/>
        </a:xfrm>
        <a:prstGeom prst="ellipse">
          <a:avLst/>
        </a:prstGeom>
        <a:solidFill>
          <a:schemeClr val="lt1">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7:16.527"/>
    </inkml:context>
    <inkml:brush xml:id="br0">
      <inkml:brushProperty name="width" value="0.1" units="cm"/>
      <inkml:brushProperty name="height" value="0.1" units="cm"/>
      <inkml:brushProperty name="color" value="#FFFFFF"/>
    </inkml:brush>
  </inkml:definitions>
  <inkml:trace contextRef="#ctx0" brushRef="#br0">0 0 24575</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7:37.219"/>
    </inkml:context>
    <inkml:brush xml:id="br0">
      <inkml:brushProperty name="width" value="0.1" units="cm"/>
      <inkml:brushProperty name="height" value="0.1" units="cm"/>
      <inkml:brushProperty name="color" value="#FFFFFF"/>
    </inkml:brush>
  </inkml:definitions>
  <inkml:trace contextRef="#ctx0" brushRef="#br0">0 1 24575</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8:50.478"/>
    </inkml:context>
    <inkml:brush xml:id="br0">
      <inkml:brushProperty name="width" value="0.1" units="cm"/>
      <inkml:brushProperty name="height" value="0.1" units="cm"/>
      <inkml:brushProperty name="color" value="#FFFFFF"/>
    </inkml:brush>
  </inkml:definitions>
  <inkml:trace contextRef="#ctx0" brushRef="#br0">1 1 24575,'13'168'0,"1"5"0,-14-156-1365</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9:24.670"/>
    </inkml:context>
    <inkml:brush xml:id="br0">
      <inkml:brushProperty name="width" value="0.1" units="cm"/>
      <inkml:brushProperty name="height" value="0.1" units="cm"/>
      <inkml:brushProperty name="color" value="#FFFFFF"/>
    </inkml:brush>
  </inkml:definitions>
  <inkml:trace contextRef="#ctx0" brushRef="#br0">0 0 24575</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9:26.559"/>
    </inkml:context>
    <inkml:brush xml:id="br0">
      <inkml:brushProperty name="width" value="0.1" units="cm"/>
      <inkml:brushProperty name="height" value="0.1" units="cm"/>
      <inkml:brushProperty name="color" value="#FFFFFF"/>
    </inkml:brush>
  </inkml:definitions>
  <inkml:trace contextRef="#ctx0" brushRef="#br0">0 0 24575</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9:28.108"/>
    </inkml:context>
    <inkml:brush xml:id="br0">
      <inkml:brushProperty name="width" value="0.1" units="cm"/>
      <inkml:brushProperty name="height" value="0.1" units="cm"/>
      <inkml:brushProperty name="color" value="#FFFFFF"/>
    </inkml:brush>
  </inkml:definitions>
  <inkml:trace contextRef="#ctx0" brushRef="#br0">0 0 24575</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9:30.036"/>
    </inkml:context>
    <inkml:brush xml:id="br0">
      <inkml:brushProperty name="width" value="0.1" units="cm"/>
      <inkml:brushProperty name="height" value="0.1" units="cm"/>
      <inkml:brushProperty name="color" value="#FFFFFF"/>
    </inkml:brush>
  </inkml:definitions>
  <inkml:trace contextRef="#ctx0" brushRef="#br0">0 0 24575</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9:32.290"/>
    </inkml:context>
    <inkml:brush xml:id="br0">
      <inkml:brushProperty name="width" value="0.1" units="cm"/>
      <inkml:brushProperty name="height" value="0.1" units="cm"/>
      <inkml:brushProperty name="color" value="#FFFFFF"/>
    </inkml:brush>
  </inkml:definitions>
  <inkml:trace contextRef="#ctx0" brushRef="#br0">0 0 24575</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9:34.087"/>
    </inkml:context>
    <inkml:brush xml:id="br0">
      <inkml:brushProperty name="width" value="0.1" units="cm"/>
      <inkml:brushProperty name="height" value="0.1" units="cm"/>
      <inkml:brushProperty name="color" value="#FFFFFF"/>
    </inkml:brush>
  </inkml:definitions>
  <inkml:trace contextRef="#ctx0" brushRef="#br0">0 0 24575</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9:34.882"/>
    </inkml:context>
    <inkml:brush xml:id="br0">
      <inkml:brushProperty name="width" value="0.1" units="cm"/>
      <inkml:brushProperty name="height" value="0.1" units="cm"/>
      <inkml:brushProperty name="color" value="#FFFFFF"/>
    </inkml:brush>
  </inkml:definitions>
  <inkml:trace contextRef="#ctx0" brushRef="#br0">1 0 24575</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10:12.059"/>
    </inkml:context>
    <inkml:brush xml:id="br0">
      <inkml:brushProperty name="width" value="0.1" units="cm"/>
      <inkml:brushProperty name="height" value="0.1" units="cm"/>
      <inkml:brushProperty name="color" value="#FFFFFF"/>
    </inkml:brush>
  </inkml:definitions>
  <inkml:trace contextRef="#ctx0" brushRef="#br0">0 1 24575,'0'4'0,"0"5"0,0 2 0,0 2 0,0 1 0,0 0 0,0 1 0,0-1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7:20.604"/>
    </inkml:context>
    <inkml:brush xml:id="br0">
      <inkml:brushProperty name="width" value="0.1" units="cm"/>
      <inkml:brushProperty name="height" value="0.1" units="cm"/>
      <inkml:brushProperty name="color" value="#FFFFFF"/>
    </inkml:brush>
  </inkml:definitions>
  <inkml:trace contextRef="#ctx0" brushRef="#br0">1 1 24575,'0'14'0,"0"14"0,0 8 0,0 6 0,0 4 0,0 0 0,0 9 0,0-6-8191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10:29.094"/>
    </inkml:context>
    <inkml:brush xml:id="br0">
      <inkml:brushProperty name="width" value="0.1" units="cm"/>
      <inkml:brushProperty name="height" value="0.1" units="cm"/>
      <inkml:brushProperty name="color" value="#FFFFFF"/>
    </inkml:brush>
  </inkml:definitions>
  <inkml:trace contextRef="#ctx0" brushRef="#br0">27 0 24575,'0'26'0,"1"7"0,-1 1 0,-2-1 0,-2 0 0,-11 53 0,13-82-136,1 1-1,0-1 1,0 1-1,0-1 1,1 1-1,0-1 1,0 1-1,0 0 0,1 5 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10:40.486"/>
    </inkml:context>
    <inkml:brush xml:id="br0">
      <inkml:brushProperty name="width" value="0.1" units="cm"/>
      <inkml:brushProperty name="height" value="0.1" units="cm"/>
      <inkml:brushProperty name="color" value="#FFFFFF"/>
    </inkml:brush>
  </inkml:definitions>
  <inkml:trace contextRef="#ctx0" brushRef="#br0">1 0 24575</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7:48.436"/>
    </inkml:context>
    <inkml:brush xml:id="br0">
      <inkml:brushProperty name="width" value="0.1" units="cm"/>
      <inkml:brushProperty name="height" value="0.1" units="cm"/>
      <inkml:brushProperty name="color" value="#FFFFFF"/>
    </inkml:brush>
  </inkml:definitions>
  <inkml:trace contextRef="#ctx0" brushRef="#br0">0 1 24575</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7:48.969"/>
    </inkml:context>
    <inkml:brush xml:id="br0">
      <inkml:brushProperty name="width" value="0.1" units="cm"/>
      <inkml:brushProperty name="height" value="0.1" units="cm"/>
      <inkml:brushProperty name="color" value="#FFFFFF"/>
    </inkml:brush>
  </inkml:definitions>
  <inkml:trace contextRef="#ctx0" brushRef="#br0">0 1 24575</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7:50.074"/>
    </inkml:context>
    <inkml:brush xml:id="br0">
      <inkml:brushProperty name="width" value="0.1" units="cm"/>
      <inkml:brushProperty name="height" value="0.1" units="cm"/>
      <inkml:brushProperty name="color" value="#FFFFFF"/>
    </inkml:brush>
  </inkml:definitions>
  <inkml:trace contextRef="#ctx0" brushRef="#br0">0 1 24575,'0'9'0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7:50.870"/>
    </inkml:context>
    <inkml:brush xml:id="br0">
      <inkml:brushProperty name="width" value="0.1" units="cm"/>
      <inkml:brushProperty name="height" value="0.1" units="cm"/>
      <inkml:brushProperty name="color" value="#FFFFFF"/>
    </inkml:brush>
  </inkml:definitions>
  <inkml:trace contextRef="#ctx0" brushRef="#br0">0 1 24575,'0'4'0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7:52.840"/>
    </inkml:context>
    <inkml:brush xml:id="br0">
      <inkml:brushProperty name="width" value="0.1" units="cm"/>
      <inkml:brushProperty name="height" value="0.1" units="cm"/>
      <inkml:brushProperty name="color" value="#FFFFFF"/>
    </inkml:brush>
  </inkml:definitions>
  <inkml:trace contextRef="#ctx0" brushRef="#br0">0 1 24575</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7:53.717"/>
    </inkml:context>
    <inkml:brush xml:id="br0">
      <inkml:brushProperty name="width" value="0.1" units="cm"/>
      <inkml:brushProperty name="height" value="0.1" units="cm"/>
      <inkml:brushProperty name="color" value="#FFFFFF"/>
    </inkml:brush>
  </inkml:definitions>
  <inkml:trace contextRef="#ctx0" brushRef="#br0">4 1 24575,'-4'4'0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7:54.326"/>
    </inkml:context>
    <inkml:brush xml:id="br0">
      <inkml:brushProperty name="width" value="0.1" units="cm"/>
      <inkml:brushProperty name="height" value="0.1" units="cm"/>
      <inkml:brushProperty name="color" value="#FFFFFF"/>
    </inkml:brush>
  </inkml:definitions>
  <inkml:trace contextRef="#ctx0" brushRef="#br0">0 1 24575,'5'4'0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7:55.371"/>
    </inkml:context>
    <inkml:brush xml:id="br0">
      <inkml:brushProperty name="width" value="0.1" units="cm"/>
      <inkml:brushProperty name="height" value="0.1" units="cm"/>
      <inkml:brushProperty name="color" value="#FFFFFF"/>
    </inkml:brush>
  </inkml:definitions>
  <inkml:trace contextRef="#ctx0" brushRef="#br0">0 1 24575</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7:45.144"/>
    </inkml:context>
    <inkml:brush xml:id="br0">
      <inkml:brushProperty name="width" value="0.1" units="cm"/>
      <inkml:brushProperty name="height" value="0.1" units="cm"/>
      <inkml:brushProperty name="color" value="#FFFFFF"/>
    </inkml:brush>
  </inkml:definitions>
  <inkml:trace contextRef="#ctx0" brushRef="#br0">0 1 24575</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9:58.014"/>
    </inkml:context>
    <inkml:brush xml:id="br0">
      <inkml:brushProperty name="width" value="0.1" units="cm"/>
      <inkml:brushProperty name="height" value="0.1" units="cm"/>
      <inkml:brushProperty name="color" value="#FFFFFF"/>
    </inkml:brush>
  </inkml:definitions>
  <inkml:trace contextRef="#ctx0" brushRef="#br0">1 1 24575</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9:59.502"/>
    </inkml:context>
    <inkml:brush xml:id="br0">
      <inkml:brushProperty name="width" value="0.1" units="cm"/>
      <inkml:brushProperty name="height" value="0.1" units="cm"/>
      <inkml:brushProperty name="color" value="#FFFFFF"/>
    </inkml:brush>
  </inkml:definitions>
  <inkml:trace contextRef="#ctx0" brushRef="#br0">27 1 24575,'-14'93'0,"15"-34"-58,0-41-129,0 0 1,-2 1-1,0-1 0,0 0 0,-2 0 1,-7 25-1</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10:01.772"/>
    </inkml:context>
    <inkml:brush xml:id="br0">
      <inkml:brushProperty name="width" value="0.1" units="cm"/>
      <inkml:brushProperty name="height" value="0.1" units="cm"/>
      <inkml:brushProperty name="color" value="#FFFFFF"/>
    </inkml:brush>
  </inkml:definitions>
  <inkml:trace contextRef="#ctx0" brushRef="#br0">3 0 24575,'0'2'0,"0"4"0,0 2 0,0 3 0,0 1 0,0 1 0,0 4 0,0 0 0,0 0 0,0-1 0,0 0 0,0-2 0,-2-2 0</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10:02.956"/>
    </inkml:context>
    <inkml:brush xml:id="br0">
      <inkml:brushProperty name="width" value="0.1" units="cm"/>
      <inkml:brushProperty name="height" value="0.1" units="cm"/>
      <inkml:brushProperty name="color" value="#FFFFFF"/>
    </inkml:brush>
  </inkml:definitions>
  <inkml:trace contextRef="#ctx0" brushRef="#br0">1 0 24575,'0'5'0,"0"3"0,0 3 0,0 2 0,0 1 0,0 1 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10:04.359"/>
    </inkml:context>
    <inkml:brush xml:id="br0">
      <inkml:brushProperty name="width" value="0.1" units="cm"/>
      <inkml:brushProperty name="height" value="0.1" units="cm"/>
      <inkml:brushProperty name="color" value="#FFFFFF"/>
    </inkml:brush>
  </inkml:definitions>
  <inkml:trace contextRef="#ctx0" brushRef="#br0">2 0 24575,'0'5'0,"0"3"0,0 3 0,0 2 0,0 1 0,0 1 0,0 2 0,0 0 0,0 0 0,0-1 0,-2-3 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10:43.669"/>
    </inkml:context>
    <inkml:brush xml:id="br0">
      <inkml:brushProperty name="width" value="0.1" units="cm"/>
      <inkml:brushProperty name="height" value="0.1" units="cm"/>
      <inkml:brushProperty name="color" value="#FFFFFF"/>
    </inkml:brush>
  </inkml:definitions>
  <inkml:trace contextRef="#ctx0" brushRef="#br0">0 0 24575</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10:45.028"/>
    </inkml:context>
    <inkml:brush xml:id="br0">
      <inkml:brushProperty name="width" value="0.1" units="cm"/>
      <inkml:brushProperty name="height" value="0.1" units="cm"/>
      <inkml:brushProperty name="color" value="#FFFFFF"/>
    </inkml:brush>
  </inkml:definitions>
  <inkml:trace contextRef="#ctx0" brushRef="#br0">1 0 24575</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11:03.901"/>
    </inkml:context>
    <inkml:brush xml:id="br0">
      <inkml:brushProperty name="width" value="0.1" units="cm"/>
      <inkml:brushProperty name="height" value="0.1" units="cm"/>
      <inkml:brushProperty name="color" value="#FFFFFF"/>
    </inkml:brush>
  </inkml:definitions>
  <inkml:trace contextRef="#ctx0" brushRef="#br0">0 1 24575</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7:16.527"/>
    </inkml:context>
    <inkml:brush xml:id="br0">
      <inkml:brushProperty name="width" value="0.1" units="cm"/>
      <inkml:brushProperty name="height" value="0.1" units="cm"/>
      <inkml:brushProperty name="color" value="#FFFFFF"/>
    </inkml:brush>
  </inkml:definitions>
  <inkml:trace contextRef="#ctx0" brushRef="#br0">0 0 24575</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7:20.604"/>
    </inkml:context>
    <inkml:brush xml:id="br0">
      <inkml:brushProperty name="width" value="0.1" units="cm"/>
      <inkml:brushProperty name="height" value="0.1" units="cm"/>
      <inkml:brushProperty name="color" value="#FFFFFF"/>
    </inkml:brush>
  </inkml:definitions>
  <inkml:trace contextRef="#ctx0" brushRef="#br0">1 1 24575,'0'14'0,"0"14"0,0 8 0,0 6 0,0 4 0,0 0 0,0 9 0,0-6-8191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7:58.680"/>
    </inkml:context>
    <inkml:brush xml:id="br0">
      <inkml:brushProperty name="width" value="0.1" units="cm"/>
      <inkml:brushProperty name="height" value="0.1" units="cm"/>
      <inkml:brushProperty name="color" value="#FFFFFF"/>
    </inkml:brush>
  </inkml:definitions>
  <inkml:trace contextRef="#ctx0" brushRef="#br0">0 1 24575,'5'4'0</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7:45.144"/>
    </inkml:context>
    <inkml:brush xml:id="br0">
      <inkml:brushProperty name="width" value="0.1" units="cm"/>
      <inkml:brushProperty name="height" value="0.1" units="cm"/>
      <inkml:brushProperty name="color" value="#FFFFFF"/>
    </inkml:brush>
  </inkml:definitions>
  <inkml:trace contextRef="#ctx0" brushRef="#br0">0 1 24575</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7:58.680"/>
    </inkml:context>
    <inkml:brush xml:id="br0">
      <inkml:brushProperty name="width" value="0.1" units="cm"/>
      <inkml:brushProperty name="height" value="0.1" units="cm"/>
      <inkml:brushProperty name="color" value="#FFFFFF"/>
    </inkml:brush>
  </inkml:definitions>
  <inkml:trace contextRef="#ctx0" brushRef="#br0">0 1 24575,'5'4'0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8:46.684"/>
    </inkml:context>
    <inkml:brush xml:id="br0">
      <inkml:brushProperty name="width" value="0.1" units="cm"/>
      <inkml:brushProperty name="height" value="0.1" units="cm"/>
      <inkml:brushProperty name="color" value="#FFFFFF"/>
    </inkml:brush>
  </inkml:definitions>
  <inkml:trace contextRef="#ctx0" brushRef="#br0">0 1 24575,'0'286'-1365</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7:34.204"/>
    </inkml:context>
    <inkml:brush xml:id="br0">
      <inkml:brushProperty name="width" value="0.1" units="cm"/>
      <inkml:brushProperty name="height" value="0.1" units="cm"/>
      <inkml:brushProperty name="color" value="#FFFFFF"/>
    </inkml:brush>
  </inkml:definitions>
  <inkml:trace contextRef="#ctx0" brushRef="#br0">0 1 24575,'0'4'0,"5"7"0,1 5 0</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7:35.062"/>
    </inkml:context>
    <inkml:brush xml:id="br0">
      <inkml:brushProperty name="width" value="0.1" units="cm"/>
      <inkml:brushProperty name="height" value="0.1" units="cm"/>
      <inkml:brushProperty name="color" value="#FFFFFF"/>
    </inkml:brush>
  </inkml:definitions>
  <inkml:trace contextRef="#ctx0" brushRef="#br0">0 1 24575</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7:35.592"/>
    </inkml:context>
    <inkml:brush xml:id="br0">
      <inkml:brushProperty name="width" value="0.1" units="cm"/>
      <inkml:brushProperty name="height" value="0.1" units="cm"/>
      <inkml:brushProperty name="color" value="#FFFFFF"/>
    </inkml:brush>
  </inkml:definitions>
  <inkml:trace contextRef="#ctx0" brushRef="#br0">0 1 24575</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7:36.595"/>
    </inkml:context>
    <inkml:brush xml:id="br0">
      <inkml:brushProperty name="width" value="0.1" units="cm"/>
      <inkml:brushProperty name="height" value="0.1" units="cm"/>
      <inkml:brushProperty name="color" value="#FFFFFF"/>
    </inkml:brush>
  </inkml:definitions>
  <inkml:trace contextRef="#ctx0" brushRef="#br0">5 1 24575,'-4'0'0</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7:37.219"/>
    </inkml:context>
    <inkml:brush xml:id="br0">
      <inkml:brushProperty name="width" value="0.1" units="cm"/>
      <inkml:brushProperty name="height" value="0.1" units="cm"/>
      <inkml:brushProperty name="color" value="#FFFFFF"/>
    </inkml:brush>
  </inkml:definitions>
  <inkml:trace contextRef="#ctx0" brushRef="#br0">0 1 24575</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8:50.478"/>
    </inkml:context>
    <inkml:brush xml:id="br0">
      <inkml:brushProperty name="width" value="0.1" units="cm"/>
      <inkml:brushProperty name="height" value="0.1" units="cm"/>
      <inkml:brushProperty name="color" value="#FFFFFF"/>
    </inkml:brush>
  </inkml:definitions>
  <inkml:trace contextRef="#ctx0" brushRef="#br0">1 1 24575,'13'168'0,"1"5"0,-14-156-1365</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9:24.670"/>
    </inkml:context>
    <inkml:brush xml:id="br0">
      <inkml:brushProperty name="width" value="0.1" units="cm"/>
      <inkml:brushProperty name="height" value="0.1" units="cm"/>
      <inkml:brushProperty name="color" value="#FFFFFF"/>
    </inkml:brush>
  </inkml:definitions>
  <inkml:trace contextRef="#ctx0" brushRef="#br0">0 0 24575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8:46.684"/>
    </inkml:context>
    <inkml:brush xml:id="br0">
      <inkml:brushProperty name="width" value="0.1" units="cm"/>
      <inkml:brushProperty name="height" value="0.1" units="cm"/>
      <inkml:brushProperty name="color" value="#FFFFFF"/>
    </inkml:brush>
  </inkml:definitions>
  <inkml:trace contextRef="#ctx0" brushRef="#br0">0 1 24575,'0'286'-1365</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9:26.559"/>
    </inkml:context>
    <inkml:brush xml:id="br0">
      <inkml:brushProperty name="width" value="0.1" units="cm"/>
      <inkml:brushProperty name="height" value="0.1" units="cm"/>
      <inkml:brushProperty name="color" value="#FFFFFF"/>
    </inkml:brush>
  </inkml:definitions>
  <inkml:trace contextRef="#ctx0" brushRef="#br0">0 0 24575</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9:28.108"/>
    </inkml:context>
    <inkml:brush xml:id="br0">
      <inkml:brushProperty name="width" value="0.1" units="cm"/>
      <inkml:brushProperty name="height" value="0.1" units="cm"/>
      <inkml:brushProperty name="color" value="#FFFFFF"/>
    </inkml:brush>
  </inkml:definitions>
  <inkml:trace contextRef="#ctx0" brushRef="#br0">0 0 24575</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9:30.036"/>
    </inkml:context>
    <inkml:brush xml:id="br0">
      <inkml:brushProperty name="width" value="0.1" units="cm"/>
      <inkml:brushProperty name="height" value="0.1" units="cm"/>
      <inkml:brushProperty name="color" value="#FFFFFF"/>
    </inkml:brush>
  </inkml:definitions>
  <inkml:trace contextRef="#ctx0" brushRef="#br0">0 0 24575</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9:32.290"/>
    </inkml:context>
    <inkml:brush xml:id="br0">
      <inkml:brushProperty name="width" value="0.1" units="cm"/>
      <inkml:brushProperty name="height" value="0.1" units="cm"/>
      <inkml:brushProperty name="color" value="#FFFFFF"/>
    </inkml:brush>
  </inkml:definitions>
  <inkml:trace contextRef="#ctx0" brushRef="#br0">0 0 24575</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9:34.087"/>
    </inkml:context>
    <inkml:brush xml:id="br0">
      <inkml:brushProperty name="width" value="0.1" units="cm"/>
      <inkml:brushProperty name="height" value="0.1" units="cm"/>
      <inkml:brushProperty name="color" value="#FFFFFF"/>
    </inkml:brush>
  </inkml:definitions>
  <inkml:trace contextRef="#ctx0" brushRef="#br0">0 0 24575</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9:34.882"/>
    </inkml:context>
    <inkml:brush xml:id="br0">
      <inkml:brushProperty name="width" value="0.1" units="cm"/>
      <inkml:brushProperty name="height" value="0.1" units="cm"/>
      <inkml:brushProperty name="color" value="#FFFFFF"/>
    </inkml:brush>
  </inkml:definitions>
  <inkml:trace contextRef="#ctx0" brushRef="#br0">1 0 24575</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10:12.059"/>
    </inkml:context>
    <inkml:brush xml:id="br0">
      <inkml:brushProperty name="width" value="0.1" units="cm"/>
      <inkml:brushProperty name="height" value="0.1" units="cm"/>
      <inkml:brushProperty name="color" value="#FFFFFF"/>
    </inkml:brush>
  </inkml:definitions>
  <inkml:trace contextRef="#ctx0" brushRef="#br0">0 1 24575,'0'4'0,"0"5"0,0 2 0,0 2 0,0 1 0,0 0 0,0 1 0,0-1 0</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10:29.094"/>
    </inkml:context>
    <inkml:brush xml:id="br0">
      <inkml:brushProperty name="width" value="0.1" units="cm"/>
      <inkml:brushProperty name="height" value="0.1" units="cm"/>
      <inkml:brushProperty name="color" value="#FFFFFF"/>
    </inkml:brush>
  </inkml:definitions>
  <inkml:trace contextRef="#ctx0" brushRef="#br0">27 0 24575,'0'26'0,"1"7"0,-1 1 0,-2-1 0,-2 0 0,-11 53 0,13-82-136,1 1-1,0-1 1,0 1-1,0-1 1,1 1-1,0-1 1,0 1-1,0 0 0,1 5 1</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10:40.486"/>
    </inkml:context>
    <inkml:brush xml:id="br0">
      <inkml:brushProperty name="width" value="0.1" units="cm"/>
      <inkml:brushProperty name="height" value="0.1" units="cm"/>
      <inkml:brushProperty name="color" value="#FFFFFF"/>
    </inkml:brush>
  </inkml:definitions>
  <inkml:trace contextRef="#ctx0" brushRef="#br0">1 0 24575</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7:48.436"/>
    </inkml:context>
    <inkml:brush xml:id="br0">
      <inkml:brushProperty name="width" value="0.1" units="cm"/>
      <inkml:brushProperty name="height" value="0.1" units="cm"/>
      <inkml:brushProperty name="color" value="#FFFFFF"/>
    </inkml:brush>
  </inkml:definitions>
  <inkml:trace contextRef="#ctx0" brushRef="#br0">0 1 24575</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7:34.204"/>
    </inkml:context>
    <inkml:brush xml:id="br0">
      <inkml:brushProperty name="width" value="0.1" units="cm"/>
      <inkml:brushProperty name="height" value="0.1" units="cm"/>
      <inkml:brushProperty name="color" value="#FFFFFF"/>
    </inkml:brush>
  </inkml:definitions>
  <inkml:trace contextRef="#ctx0" brushRef="#br0">0 1 24575,'0'4'0,"5"7"0,1 5 0</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7:48.969"/>
    </inkml:context>
    <inkml:brush xml:id="br0">
      <inkml:brushProperty name="width" value="0.1" units="cm"/>
      <inkml:brushProperty name="height" value="0.1" units="cm"/>
      <inkml:brushProperty name="color" value="#FFFFFF"/>
    </inkml:brush>
  </inkml:definitions>
  <inkml:trace contextRef="#ctx0" brushRef="#br0">0 1 24575</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7:50.074"/>
    </inkml:context>
    <inkml:brush xml:id="br0">
      <inkml:brushProperty name="width" value="0.1" units="cm"/>
      <inkml:brushProperty name="height" value="0.1" units="cm"/>
      <inkml:brushProperty name="color" value="#FFFFFF"/>
    </inkml:brush>
  </inkml:definitions>
  <inkml:trace contextRef="#ctx0" brushRef="#br0">0 1 24575,'0'9'0</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7:50.870"/>
    </inkml:context>
    <inkml:brush xml:id="br0">
      <inkml:brushProperty name="width" value="0.1" units="cm"/>
      <inkml:brushProperty name="height" value="0.1" units="cm"/>
      <inkml:brushProperty name="color" value="#FFFFFF"/>
    </inkml:brush>
  </inkml:definitions>
  <inkml:trace contextRef="#ctx0" brushRef="#br0">0 1 24575,'0'4'0</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7:52.840"/>
    </inkml:context>
    <inkml:brush xml:id="br0">
      <inkml:brushProperty name="width" value="0.1" units="cm"/>
      <inkml:brushProperty name="height" value="0.1" units="cm"/>
      <inkml:brushProperty name="color" value="#FFFFFF"/>
    </inkml:brush>
  </inkml:definitions>
  <inkml:trace contextRef="#ctx0" brushRef="#br0">0 1 24575</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7:53.717"/>
    </inkml:context>
    <inkml:brush xml:id="br0">
      <inkml:brushProperty name="width" value="0.1" units="cm"/>
      <inkml:brushProperty name="height" value="0.1" units="cm"/>
      <inkml:brushProperty name="color" value="#FFFFFF"/>
    </inkml:brush>
  </inkml:definitions>
  <inkml:trace contextRef="#ctx0" brushRef="#br0">4 1 24575,'-4'4'0</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7:54.326"/>
    </inkml:context>
    <inkml:brush xml:id="br0">
      <inkml:brushProperty name="width" value="0.1" units="cm"/>
      <inkml:brushProperty name="height" value="0.1" units="cm"/>
      <inkml:brushProperty name="color" value="#FFFFFF"/>
    </inkml:brush>
  </inkml:definitions>
  <inkml:trace contextRef="#ctx0" brushRef="#br0">0 1 24575,'5'4'0</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7:55.371"/>
    </inkml:context>
    <inkml:brush xml:id="br0">
      <inkml:brushProperty name="width" value="0.1" units="cm"/>
      <inkml:brushProperty name="height" value="0.1" units="cm"/>
      <inkml:brushProperty name="color" value="#FFFFFF"/>
    </inkml:brush>
  </inkml:definitions>
  <inkml:trace contextRef="#ctx0" brushRef="#br0">0 1 24575</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9:58.014"/>
    </inkml:context>
    <inkml:brush xml:id="br0">
      <inkml:brushProperty name="width" value="0.1" units="cm"/>
      <inkml:brushProperty name="height" value="0.1" units="cm"/>
      <inkml:brushProperty name="color" value="#FFFFFF"/>
    </inkml:brush>
  </inkml:definitions>
  <inkml:trace contextRef="#ctx0" brushRef="#br0">1 1 24575</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9:59.502"/>
    </inkml:context>
    <inkml:brush xml:id="br0">
      <inkml:brushProperty name="width" value="0.1" units="cm"/>
      <inkml:brushProperty name="height" value="0.1" units="cm"/>
      <inkml:brushProperty name="color" value="#FFFFFF"/>
    </inkml:brush>
  </inkml:definitions>
  <inkml:trace contextRef="#ctx0" brushRef="#br0">27 1 24575,'-14'93'0,"15"-34"-58,0-41-129,0 0 1,-2 1-1,0-1 0,0 0 0,-2 0 1,-7 25-1</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10:01.772"/>
    </inkml:context>
    <inkml:brush xml:id="br0">
      <inkml:brushProperty name="width" value="0.1" units="cm"/>
      <inkml:brushProperty name="height" value="0.1" units="cm"/>
      <inkml:brushProperty name="color" value="#FFFFFF"/>
    </inkml:brush>
  </inkml:definitions>
  <inkml:trace contextRef="#ctx0" brushRef="#br0">3 0 24575,'0'2'0,"0"4"0,0 2 0,0 3 0,0 1 0,0 1 0,0 4 0,0 0 0,0 0 0,0-1 0,0 0 0,0-2 0,-2-2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7:35.062"/>
    </inkml:context>
    <inkml:brush xml:id="br0">
      <inkml:brushProperty name="width" value="0.1" units="cm"/>
      <inkml:brushProperty name="height" value="0.1" units="cm"/>
      <inkml:brushProperty name="color" value="#FFFFFF"/>
    </inkml:brush>
  </inkml:definitions>
  <inkml:trace contextRef="#ctx0" brushRef="#br0">0 1 24575</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10:02.956"/>
    </inkml:context>
    <inkml:brush xml:id="br0">
      <inkml:brushProperty name="width" value="0.1" units="cm"/>
      <inkml:brushProperty name="height" value="0.1" units="cm"/>
      <inkml:brushProperty name="color" value="#FFFFFF"/>
    </inkml:brush>
  </inkml:definitions>
  <inkml:trace contextRef="#ctx0" brushRef="#br0">1 0 24575,'0'5'0,"0"3"0,0 3 0,0 2 0,0 1 0,0 1 0</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10:04.359"/>
    </inkml:context>
    <inkml:brush xml:id="br0">
      <inkml:brushProperty name="width" value="0.1" units="cm"/>
      <inkml:brushProperty name="height" value="0.1" units="cm"/>
      <inkml:brushProperty name="color" value="#FFFFFF"/>
    </inkml:brush>
  </inkml:definitions>
  <inkml:trace contextRef="#ctx0" brushRef="#br0">2 0 24575,'0'5'0,"0"3"0,0 3 0,0 2 0,0 1 0,0 1 0,0 2 0,0 0 0,0 0 0,0-1 0,-2-3 0</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10:43.669"/>
    </inkml:context>
    <inkml:brush xml:id="br0">
      <inkml:brushProperty name="width" value="0.1" units="cm"/>
      <inkml:brushProperty name="height" value="0.1" units="cm"/>
      <inkml:brushProperty name="color" value="#FFFFFF"/>
    </inkml:brush>
  </inkml:definitions>
  <inkml:trace contextRef="#ctx0" brushRef="#br0">0 0 24575</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10:45.028"/>
    </inkml:context>
    <inkml:brush xml:id="br0">
      <inkml:brushProperty name="width" value="0.1" units="cm"/>
      <inkml:brushProperty name="height" value="0.1" units="cm"/>
      <inkml:brushProperty name="color" value="#FFFFFF"/>
    </inkml:brush>
  </inkml:definitions>
  <inkml:trace contextRef="#ctx0" brushRef="#br0">1 0 24575</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11:03.901"/>
    </inkml:context>
    <inkml:brush xml:id="br0">
      <inkml:brushProperty name="width" value="0.1" units="cm"/>
      <inkml:brushProperty name="height" value="0.1" units="cm"/>
      <inkml:brushProperty name="color" value="#FFFFFF"/>
    </inkml:brush>
  </inkml:definitions>
  <inkml:trace contextRef="#ctx0" brushRef="#br0">0 1 24575</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7:35.592"/>
    </inkml:context>
    <inkml:brush xml:id="br0">
      <inkml:brushProperty name="width" value="0.1" units="cm"/>
      <inkml:brushProperty name="height" value="0.1" units="cm"/>
      <inkml:brushProperty name="color" value="#FFFFFF"/>
    </inkml:brush>
  </inkml:definitions>
  <inkml:trace contextRef="#ctx0" brushRef="#br0">0 1 24575</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3:07:36.595"/>
    </inkml:context>
    <inkml:brush xml:id="br0">
      <inkml:brushProperty name="width" value="0.1" units="cm"/>
      <inkml:brushProperty name="height" value="0.1" units="cm"/>
      <inkml:brushProperty name="color" value="#FFFFFF"/>
    </inkml:brush>
  </inkml:definitions>
  <inkml:trace contextRef="#ctx0" brushRef="#br0">5 1 24575,'-4'0'0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036320" y="2409445"/>
            <a:ext cx="11744960" cy="4924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072640" y="4352545"/>
            <a:ext cx="96723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12/21/2022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1573670" y="813308"/>
            <a:ext cx="10670257" cy="507383"/>
          </a:xfrm>
        </p:spPr>
        <p:txBody>
          <a:bodyPr lIns="0" tIns="0" rIns="0" bIns="0"/>
          <a:lstStyle>
            <a:lvl1pPr>
              <a:defRPr sz="3297" b="1" i="0">
                <a:solidFill>
                  <a:srgbClr val="441479"/>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12/21/2022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1573670" y="813308"/>
            <a:ext cx="10670257" cy="507383"/>
          </a:xfrm>
        </p:spPr>
        <p:txBody>
          <a:bodyPr lIns="0" tIns="0" rIns="0" bIns="0"/>
          <a:lstStyle>
            <a:lvl1pPr>
              <a:defRPr sz="3297" b="1" i="0">
                <a:solidFill>
                  <a:srgbClr val="441479"/>
                </a:solidFill>
                <a:latin typeface="Arial"/>
                <a:cs typeface="Arial"/>
              </a:defRPr>
            </a:lvl1pPr>
          </a:lstStyle>
          <a:p>
            <a:endParaRPr/>
          </a:p>
        </p:txBody>
      </p:sp>
      <p:sp>
        <p:nvSpPr>
          <p:cNvPr id="3" name="Holder 3"/>
          <p:cNvSpPr>
            <a:spLocks noGrp="1"/>
          </p:cNvSpPr>
          <p:nvPr>
            <p:ph sz="half" idx="2"/>
          </p:nvPr>
        </p:nvSpPr>
        <p:spPr>
          <a:xfrm>
            <a:off x="690880" y="1787653"/>
            <a:ext cx="6010656"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7116064" y="1787653"/>
            <a:ext cx="6010656"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12/21/2022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1573670" y="813308"/>
            <a:ext cx="10670257" cy="507383"/>
          </a:xfrm>
        </p:spPr>
        <p:txBody>
          <a:bodyPr lIns="0" tIns="0" rIns="0" bIns="0"/>
          <a:lstStyle>
            <a:lvl1pPr>
              <a:defRPr sz="3297" b="1" i="0">
                <a:solidFill>
                  <a:srgbClr val="441479"/>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12/21/2022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12/21/2022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7.png"/><Relationship Id="rId3" Type="http://schemas.openxmlformats.org/officeDocument/2006/relationships/slideLayout" Target="../slideLayouts/slideLayout3.xml"/><Relationship Id="rId7" Type="http://schemas.openxmlformats.org/officeDocument/2006/relationships/image" Target="../media/image1.png"/><Relationship Id="rId12" Type="http://schemas.openxmlformats.org/officeDocument/2006/relationships/image" Target="../media/image6.png"/><Relationship Id="rId2" Type="http://schemas.openxmlformats.org/officeDocument/2006/relationships/slideLayout" Target="../slideLayouts/slideLayout2.xml"/><Relationship Id="rId16"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5.png"/><Relationship Id="rId5" Type="http://schemas.openxmlformats.org/officeDocument/2006/relationships/slideLayout" Target="../slideLayouts/slideLayout5.xml"/><Relationship Id="rId15" Type="http://schemas.openxmlformats.org/officeDocument/2006/relationships/image" Target="../media/image9.png"/><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png"/><Relationship Id="rId14"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1567007" y="611123"/>
            <a:ext cx="0" cy="1524000"/>
          </a:xfrm>
          <a:custGeom>
            <a:avLst/>
            <a:gdLst/>
            <a:ahLst/>
            <a:cxnLst/>
            <a:rect l="l" t="t" r="r" b="b"/>
            <a:pathLst>
              <a:path h="1524000">
                <a:moveTo>
                  <a:pt x="0" y="0"/>
                </a:moveTo>
                <a:lnTo>
                  <a:pt x="0" y="1524000"/>
                </a:lnTo>
              </a:path>
            </a:pathLst>
          </a:custGeom>
          <a:ln w="9143">
            <a:solidFill>
              <a:srgbClr val="000000"/>
            </a:solidFill>
          </a:ln>
        </p:spPr>
        <p:txBody>
          <a:bodyPr wrap="square" lIns="0" tIns="0" rIns="0" bIns="0" rtlCol="0"/>
          <a:lstStyle/>
          <a:p>
            <a:endParaRPr sz="1855"/>
          </a:p>
        </p:txBody>
      </p:sp>
      <p:pic>
        <p:nvPicPr>
          <p:cNvPr id="17" name="bg object 17"/>
          <p:cNvPicPr/>
          <p:nvPr/>
        </p:nvPicPr>
        <p:blipFill>
          <a:blip r:embed="rId7" cstate="print"/>
          <a:stretch>
            <a:fillRect/>
          </a:stretch>
        </p:blipFill>
        <p:spPr>
          <a:xfrm>
            <a:off x="11828703" y="609600"/>
            <a:ext cx="167487" cy="121920"/>
          </a:xfrm>
          <a:prstGeom prst="rect">
            <a:avLst/>
          </a:prstGeom>
        </p:spPr>
      </p:pic>
      <p:pic>
        <p:nvPicPr>
          <p:cNvPr id="18" name="bg object 18"/>
          <p:cNvPicPr/>
          <p:nvPr/>
        </p:nvPicPr>
        <p:blipFill>
          <a:blip r:embed="rId8" cstate="print"/>
          <a:stretch>
            <a:fillRect/>
          </a:stretch>
        </p:blipFill>
        <p:spPr>
          <a:xfrm>
            <a:off x="12058998" y="609600"/>
            <a:ext cx="163297" cy="121920"/>
          </a:xfrm>
          <a:prstGeom prst="rect">
            <a:avLst/>
          </a:prstGeom>
        </p:spPr>
      </p:pic>
      <p:pic>
        <p:nvPicPr>
          <p:cNvPr id="19" name="bg object 19"/>
          <p:cNvPicPr/>
          <p:nvPr/>
        </p:nvPicPr>
        <p:blipFill>
          <a:blip r:embed="rId8" cstate="print"/>
          <a:stretch>
            <a:fillRect/>
          </a:stretch>
        </p:blipFill>
        <p:spPr>
          <a:xfrm>
            <a:off x="12289289" y="609600"/>
            <a:ext cx="163299" cy="121920"/>
          </a:xfrm>
          <a:prstGeom prst="rect">
            <a:avLst/>
          </a:prstGeom>
        </p:spPr>
      </p:pic>
      <p:pic>
        <p:nvPicPr>
          <p:cNvPr id="20" name="bg object 20"/>
          <p:cNvPicPr/>
          <p:nvPr/>
        </p:nvPicPr>
        <p:blipFill>
          <a:blip r:embed="rId9" cstate="print"/>
          <a:stretch>
            <a:fillRect/>
          </a:stretch>
        </p:blipFill>
        <p:spPr>
          <a:xfrm>
            <a:off x="11828703" y="777242"/>
            <a:ext cx="167487" cy="118871"/>
          </a:xfrm>
          <a:prstGeom prst="rect">
            <a:avLst/>
          </a:prstGeom>
        </p:spPr>
      </p:pic>
      <p:pic>
        <p:nvPicPr>
          <p:cNvPr id="21" name="bg object 21"/>
          <p:cNvPicPr/>
          <p:nvPr/>
        </p:nvPicPr>
        <p:blipFill>
          <a:blip r:embed="rId10" cstate="print"/>
          <a:stretch>
            <a:fillRect/>
          </a:stretch>
        </p:blipFill>
        <p:spPr>
          <a:xfrm>
            <a:off x="12058998" y="777242"/>
            <a:ext cx="163297" cy="118871"/>
          </a:xfrm>
          <a:prstGeom prst="rect">
            <a:avLst/>
          </a:prstGeom>
        </p:spPr>
      </p:pic>
      <p:pic>
        <p:nvPicPr>
          <p:cNvPr id="22" name="bg object 22"/>
          <p:cNvPicPr/>
          <p:nvPr/>
        </p:nvPicPr>
        <p:blipFill>
          <a:blip r:embed="rId10" cstate="print"/>
          <a:stretch>
            <a:fillRect/>
          </a:stretch>
        </p:blipFill>
        <p:spPr>
          <a:xfrm>
            <a:off x="12289289" y="777242"/>
            <a:ext cx="163299" cy="118871"/>
          </a:xfrm>
          <a:prstGeom prst="rect">
            <a:avLst/>
          </a:prstGeom>
        </p:spPr>
      </p:pic>
      <p:pic>
        <p:nvPicPr>
          <p:cNvPr id="23" name="bg object 23"/>
          <p:cNvPicPr/>
          <p:nvPr/>
        </p:nvPicPr>
        <p:blipFill>
          <a:blip r:embed="rId11" cstate="print"/>
          <a:stretch>
            <a:fillRect/>
          </a:stretch>
        </p:blipFill>
        <p:spPr>
          <a:xfrm>
            <a:off x="12523771" y="777242"/>
            <a:ext cx="163299" cy="118871"/>
          </a:xfrm>
          <a:prstGeom prst="rect">
            <a:avLst/>
          </a:prstGeom>
        </p:spPr>
      </p:pic>
      <p:pic>
        <p:nvPicPr>
          <p:cNvPr id="24" name="bg object 24"/>
          <p:cNvPicPr/>
          <p:nvPr/>
        </p:nvPicPr>
        <p:blipFill>
          <a:blip r:embed="rId9" cstate="print"/>
          <a:stretch>
            <a:fillRect/>
          </a:stretch>
        </p:blipFill>
        <p:spPr>
          <a:xfrm>
            <a:off x="11828703" y="944880"/>
            <a:ext cx="167487" cy="118872"/>
          </a:xfrm>
          <a:prstGeom prst="rect">
            <a:avLst/>
          </a:prstGeom>
        </p:spPr>
      </p:pic>
      <p:pic>
        <p:nvPicPr>
          <p:cNvPr id="25" name="bg object 25"/>
          <p:cNvPicPr/>
          <p:nvPr/>
        </p:nvPicPr>
        <p:blipFill>
          <a:blip r:embed="rId10" cstate="print"/>
          <a:stretch>
            <a:fillRect/>
          </a:stretch>
        </p:blipFill>
        <p:spPr>
          <a:xfrm>
            <a:off x="12058998" y="944880"/>
            <a:ext cx="163297" cy="118872"/>
          </a:xfrm>
          <a:prstGeom prst="rect">
            <a:avLst/>
          </a:prstGeom>
        </p:spPr>
      </p:pic>
      <p:pic>
        <p:nvPicPr>
          <p:cNvPr id="26" name="bg object 26"/>
          <p:cNvPicPr/>
          <p:nvPr/>
        </p:nvPicPr>
        <p:blipFill>
          <a:blip r:embed="rId11" cstate="print"/>
          <a:stretch>
            <a:fillRect/>
          </a:stretch>
        </p:blipFill>
        <p:spPr>
          <a:xfrm>
            <a:off x="12289289" y="944880"/>
            <a:ext cx="163299" cy="118872"/>
          </a:xfrm>
          <a:prstGeom prst="rect">
            <a:avLst/>
          </a:prstGeom>
        </p:spPr>
      </p:pic>
      <p:pic>
        <p:nvPicPr>
          <p:cNvPr id="27" name="bg object 27"/>
          <p:cNvPicPr/>
          <p:nvPr/>
        </p:nvPicPr>
        <p:blipFill>
          <a:blip r:embed="rId12" cstate="print"/>
          <a:stretch>
            <a:fillRect/>
          </a:stretch>
        </p:blipFill>
        <p:spPr>
          <a:xfrm>
            <a:off x="12749875" y="944880"/>
            <a:ext cx="167487" cy="118872"/>
          </a:xfrm>
          <a:prstGeom prst="rect">
            <a:avLst/>
          </a:prstGeom>
        </p:spPr>
      </p:pic>
      <p:pic>
        <p:nvPicPr>
          <p:cNvPr id="28" name="bg object 28"/>
          <p:cNvPicPr/>
          <p:nvPr/>
        </p:nvPicPr>
        <p:blipFill>
          <a:blip r:embed="rId11" cstate="print"/>
          <a:stretch>
            <a:fillRect/>
          </a:stretch>
        </p:blipFill>
        <p:spPr>
          <a:xfrm>
            <a:off x="12523771" y="944880"/>
            <a:ext cx="163299" cy="118872"/>
          </a:xfrm>
          <a:prstGeom prst="rect">
            <a:avLst/>
          </a:prstGeom>
        </p:spPr>
      </p:pic>
      <p:pic>
        <p:nvPicPr>
          <p:cNvPr id="29" name="bg object 29"/>
          <p:cNvPicPr/>
          <p:nvPr/>
        </p:nvPicPr>
        <p:blipFill>
          <a:blip r:embed="rId9" cstate="print"/>
          <a:stretch>
            <a:fillRect/>
          </a:stretch>
        </p:blipFill>
        <p:spPr>
          <a:xfrm>
            <a:off x="11828703" y="1112519"/>
            <a:ext cx="167487" cy="121920"/>
          </a:xfrm>
          <a:prstGeom prst="rect">
            <a:avLst/>
          </a:prstGeom>
        </p:spPr>
      </p:pic>
      <p:pic>
        <p:nvPicPr>
          <p:cNvPr id="30" name="bg object 30"/>
          <p:cNvPicPr/>
          <p:nvPr/>
        </p:nvPicPr>
        <p:blipFill>
          <a:blip r:embed="rId11" cstate="print"/>
          <a:stretch>
            <a:fillRect/>
          </a:stretch>
        </p:blipFill>
        <p:spPr>
          <a:xfrm>
            <a:off x="12058998" y="1112519"/>
            <a:ext cx="163297" cy="121920"/>
          </a:xfrm>
          <a:prstGeom prst="rect">
            <a:avLst/>
          </a:prstGeom>
        </p:spPr>
      </p:pic>
      <p:pic>
        <p:nvPicPr>
          <p:cNvPr id="31" name="bg object 31"/>
          <p:cNvPicPr/>
          <p:nvPr/>
        </p:nvPicPr>
        <p:blipFill>
          <a:blip r:embed="rId11" cstate="print"/>
          <a:stretch>
            <a:fillRect/>
          </a:stretch>
        </p:blipFill>
        <p:spPr>
          <a:xfrm>
            <a:off x="12289289" y="1112519"/>
            <a:ext cx="163299" cy="121920"/>
          </a:xfrm>
          <a:prstGeom prst="rect">
            <a:avLst/>
          </a:prstGeom>
        </p:spPr>
      </p:pic>
      <p:pic>
        <p:nvPicPr>
          <p:cNvPr id="32" name="bg object 32"/>
          <p:cNvPicPr/>
          <p:nvPr/>
        </p:nvPicPr>
        <p:blipFill>
          <a:blip r:embed="rId12" cstate="print"/>
          <a:stretch>
            <a:fillRect/>
          </a:stretch>
        </p:blipFill>
        <p:spPr>
          <a:xfrm>
            <a:off x="12523771" y="1112519"/>
            <a:ext cx="163299" cy="121920"/>
          </a:xfrm>
          <a:prstGeom prst="rect">
            <a:avLst/>
          </a:prstGeom>
        </p:spPr>
      </p:pic>
      <p:pic>
        <p:nvPicPr>
          <p:cNvPr id="33" name="bg object 33"/>
          <p:cNvPicPr/>
          <p:nvPr/>
        </p:nvPicPr>
        <p:blipFill>
          <a:blip r:embed="rId13" cstate="print"/>
          <a:stretch>
            <a:fillRect/>
          </a:stretch>
        </p:blipFill>
        <p:spPr>
          <a:xfrm>
            <a:off x="11828703" y="1280162"/>
            <a:ext cx="167487" cy="121919"/>
          </a:xfrm>
          <a:prstGeom prst="rect">
            <a:avLst/>
          </a:prstGeom>
        </p:spPr>
      </p:pic>
      <p:pic>
        <p:nvPicPr>
          <p:cNvPr id="34" name="bg object 34"/>
          <p:cNvPicPr/>
          <p:nvPr/>
        </p:nvPicPr>
        <p:blipFill>
          <a:blip r:embed="rId11" cstate="print"/>
          <a:stretch>
            <a:fillRect/>
          </a:stretch>
        </p:blipFill>
        <p:spPr>
          <a:xfrm>
            <a:off x="12058998" y="1280162"/>
            <a:ext cx="163297" cy="121919"/>
          </a:xfrm>
          <a:prstGeom prst="rect">
            <a:avLst/>
          </a:prstGeom>
        </p:spPr>
      </p:pic>
      <p:pic>
        <p:nvPicPr>
          <p:cNvPr id="35" name="bg object 35"/>
          <p:cNvPicPr/>
          <p:nvPr/>
        </p:nvPicPr>
        <p:blipFill>
          <a:blip r:embed="rId12" cstate="print"/>
          <a:stretch>
            <a:fillRect/>
          </a:stretch>
        </p:blipFill>
        <p:spPr>
          <a:xfrm>
            <a:off x="12289289" y="1280162"/>
            <a:ext cx="163299" cy="121919"/>
          </a:xfrm>
          <a:prstGeom prst="rect">
            <a:avLst/>
          </a:prstGeom>
        </p:spPr>
      </p:pic>
      <p:pic>
        <p:nvPicPr>
          <p:cNvPr id="36" name="bg object 36"/>
          <p:cNvPicPr/>
          <p:nvPr/>
        </p:nvPicPr>
        <p:blipFill>
          <a:blip r:embed="rId12" cstate="print"/>
          <a:stretch>
            <a:fillRect/>
          </a:stretch>
        </p:blipFill>
        <p:spPr>
          <a:xfrm>
            <a:off x="12523771" y="1280162"/>
            <a:ext cx="163299" cy="121919"/>
          </a:xfrm>
          <a:prstGeom prst="rect">
            <a:avLst/>
          </a:prstGeom>
        </p:spPr>
      </p:pic>
      <p:pic>
        <p:nvPicPr>
          <p:cNvPr id="37" name="bg object 37"/>
          <p:cNvPicPr/>
          <p:nvPr/>
        </p:nvPicPr>
        <p:blipFill>
          <a:blip r:embed="rId14" cstate="print"/>
          <a:stretch>
            <a:fillRect/>
          </a:stretch>
        </p:blipFill>
        <p:spPr>
          <a:xfrm>
            <a:off x="12749875" y="1280162"/>
            <a:ext cx="167487" cy="121919"/>
          </a:xfrm>
          <a:prstGeom prst="rect">
            <a:avLst/>
          </a:prstGeom>
        </p:spPr>
      </p:pic>
      <p:pic>
        <p:nvPicPr>
          <p:cNvPr id="38" name="bg object 38"/>
          <p:cNvPicPr/>
          <p:nvPr/>
        </p:nvPicPr>
        <p:blipFill>
          <a:blip r:embed="rId13" cstate="print"/>
          <a:stretch>
            <a:fillRect/>
          </a:stretch>
        </p:blipFill>
        <p:spPr>
          <a:xfrm>
            <a:off x="11828703" y="1450847"/>
            <a:ext cx="167487" cy="118872"/>
          </a:xfrm>
          <a:prstGeom prst="rect">
            <a:avLst/>
          </a:prstGeom>
        </p:spPr>
      </p:pic>
      <p:pic>
        <p:nvPicPr>
          <p:cNvPr id="39" name="bg object 39"/>
          <p:cNvPicPr/>
          <p:nvPr/>
        </p:nvPicPr>
        <p:blipFill>
          <a:blip r:embed="rId12" cstate="print"/>
          <a:stretch>
            <a:fillRect/>
          </a:stretch>
        </p:blipFill>
        <p:spPr>
          <a:xfrm>
            <a:off x="12058998" y="1450847"/>
            <a:ext cx="163297" cy="118872"/>
          </a:xfrm>
          <a:prstGeom prst="rect">
            <a:avLst/>
          </a:prstGeom>
        </p:spPr>
      </p:pic>
      <p:pic>
        <p:nvPicPr>
          <p:cNvPr id="40" name="bg object 40"/>
          <p:cNvPicPr/>
          <p:nvPr/>
        </p:nvPicPr>
        <p:blipFill>
          <a:blip r:embed="rId12" cstate="print"/>
          <a:stretch>
            <a:fillRect/>
          </a:stretch>
        </p:blipFill>
        <p:spPr>
          <a:xfrm>
            <a:off x="12289289" y="1450847"/>
            <a:ext cx="163299" cy="118872"/>
          </a:xfrm>
          <a:prstGeom prst="rect">
            <a:avLst/>
          </a:prstGeom>
        </p:spPr>
      </p:pic>
      <p:pic>
        <p:nvPicPr>
          <p:cNvPr id="41" name="bg object 41"/>
          <p:cNvPicPr/>
          <p:nvPr/>
        </p:nvPicPr>
        <p:blipFill>
          <a:blip r:embed="rId14" cstate="print"/>
          <a:stretch>
            <a:fillRect/>
          </a:stretch>
        </p:blipFill>
        <p:spPr>
          <a:xfrm>
            <a:off x="12523771" y="1450847"/>
            <a:ext cx="163299" cy="118872"/>
          </a:xfrm>
          <a:prstGeom prst="rect">
            <a:avLst/>
          </a:prstGeom>
        </p:spPr>
      </p:pic>
      <p:pic>
        <p:nvPicPr>
          <p:cNvPr id="42" name="bg object 42"/>
          <p:cNvPicPr/>
          <p:nvPr/>
        </p:nvPicPr>
        <p:blipFill>
          <a:blip r:embed="rId12" cstate="print"/>
          <a:stretch>
            <a:fillRect/>
          </a:stretch>
        </p:blipFill>
        <p:spPr>
          <a:xfrm>
            <a:off x="12058998" y="1618488"/>
            <a:ext cx="163297" cy="118872"/>
          </a:xfrm>
          <a:prstGeom prst="rect">
            <a:avLst/>
          </a:prstGeom>
        </p:spPr>
      </p:pic>
      <p:pic>
        <p:nvPicPr>
          <p:cNvPr id="43" name="bg object 43"/>
          <p:cNvPicPr/>
          <p:nvPr/>
        </p:nvPicPr>
        <p:blipFill>
          <a:blip r:embed="rId15" cstate="print"/>
          <a:stretch>
            <a:fillRect/>
          </a:stretch>
        </p:blipFill>
        <p:spPr>
          <a:xfrm>
            <a:off x="11828703" y="1618488"/>
            <a:ext cx="167487" cy="118872"/>
          </a:xfrm>
          <a:prstGeom prst="rect">
            <a:avLst/>
          </a:prstGeom>
        </p:spPr>
      </p:pic>
      <p:pic>
        <p:nvPicPr>
          <p:cNvPr id="44" name="bg object 44"/>
          <p:cNvPicPr/>
          <p:nvPr/>
        </p:nvPicPr>
        <p:blipFill>
          <a:blip r:embed="rId14" cstate="print"/>
          <a:stretch>
            <a:fillRect/>
          </a:stretch>
        </p:blipFill>
        <p:spPr>
          <a:xfrm>
            <a:off x="12289289" y="1618488"/>
            <a:ext cx="163299" cy="118872"/>
          </a:xfrm>
          <a:prstGeom prst="rect">
            <a:avLst/>
          </a:prstGeom>
        </p:spPr>
      </p:pic>
      <p:pic>
        <p:nvPicPr>
          <p:cNvPr id="45" name="bg object 45"/>
          <p:cNvPicPr/>
          <p:nvPr/>
        </p:nvPicPr>
        <p:blipFill>
          <a:blip r:embed="rId14" cstate="print"/>
          <a:stretch>
            <a:fillRect/>
          </a:stretch>
        </p:blipFill>
        <p:spPr>
          <a:xfrm>
            <a:off x="12523771" y="1618488"/>
            <a:ext cx="163299" cy="118872"/>
          </a:xfrm>
          <a:prstGeom prst="rect">
            <a:avLst/>
          </a:prstGeom>
        </p:spPr>
      </p:pic>
      <p:pic>
        <p:nvPicPr>
          <p:cNvPr id="46" name="bg object 46"/>
          <p:cNvPicPr/>
          <p:nvPr/>
        </p:nvPicPr>
        <p:blipFill>
          <a:blip r:embed="rId16" cstate="print"/>
          <a:stretch>
            <a:fillRect/>
          </a:stretch>
        </p:blipFill>
        <p:spPr>
          <a:xfrm>
            <a:off x="12058998" y="1783079"/>
            <a:ext cx="163297" cy="121920"/>
          </a:xfrm>
          <a:prstGeom prst="rect">
            <a:avLst/>
          </a:prstGeom>
        </p:spPr>
      </p:pic>
      <p:pic>
        <p:nvPicPr>
          <p:cNvPr id="47" name="bg object 47"/>
          <p:cNvPicPr/>
          <p:nvPr/>
        </p:nvPicPr>
        <p:blipFill>
          <a:blip r:embed="rId16" cstate="print"/>
          <a:stretch>
            <a:fillRect/>
          </a:stretch>
        </p:blipFill>
        <p:spPr>
          <a:xfrm>
            <a:off x="12523771" y="1783079"/>
            <a:ext cx="163299" cy="121920"/>
          </a:xfrm>
          <a:prstGeom prst="rect">
            <a:avLst/>
          </a:prstGeom>
        </p:spPr>
      </p:pic>
      <p:sp>
        <p:nvSpPr>
          <p:cNvPr id="2" name="Holder 2"/>
          <p:cNvSpPr>
            <a:spLocks noGrp="1"/>
          </p:cNvSpPr>
          <p:nvPr>
            <p:ph type="title"/>
          </p:nvPr>
        </p:nvSpPr>
        <p:spPr>
          <a:xfrm>
            <a:off x="1573670" y="813308"/>
            <a:ext cx="10670257" cy="492443"/>
          </a:xfrm>
          <a:prstGeom prst="rect">
            <a:avLst/>
          </a:prstGeom>
        </p:spPr>
        <p:txBody>
          <a:bodyPr wrap="square" lIns="0" tIns="0" rIns="0" bIns="0">
            <a:spAutoFit/>
          </a:bodyPr>
          <a:lstStyle>
            <a:lvl1pPr>
              <a:defRPr sz="3200" b="1" i="0">
                <a:solidFill>
                  <a:srgbClr val="441479"/>
                </a:solidFill>
                <a:latin typeface="Arial"/>
                <a:cs typeface="Arial"/>
              </a:defRPr>
            </a:lvl1pPr>
          </a:lstStyle>
          <a:p>
            <a:endParaRPr/>
          </a:p>
        </p:txBody>
      </p:sp>
      <p:sp>
        <p:nvSpPr>
          <p:cNvPr id="3" name="Holder 3"/>
          <p:cNvSpPr>
            <a:spLocks noGrp="1"/>
          </p:cNvSpPr>
          <p:nvPr>
            <p:ph type="body" idx="1"/>
          </p:nvPr>
        </p:nvSpPr>
        <p:spPr>
          <a:xfrm>
            <a:off x="2076827" y="2578609"/>
            <a:ext cx="10740044" cy="276999"/>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697984" y="7228333"/>
            <a:ext cx="4421632"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90880" y="7228333"/>
            <a:ext cx="3178048"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12/21/2022</a:t>
            </a:fld>
            <a:endParaRPr lang="en-US"/>
          </a:p>
        </p:txBody>
      </p:sp>
      <p:sp>
        <p:nvSpPr>
          <p:cNvPr id="6" name="Holder 6"/>
          <p:cNvSpPr>
            <a:spLocks noGrp="1"/>
          </p:cNvSpPr>
          <p:nvPr>
            <p:ph type="sldNum" sz="quarter" idx="7"/>
          </p:nvPr>
        </p:nvSpPr>
        <p:spPr>
          <a:xfrm>
            <a:off x="9948672" y="7228333"/>
            <a:ext cx="3178048"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71053">
        <a:defRPr>
          <a:latin typeface="+mn-lt"/>
          <a:ea typeface="+mn-ea"/>
          <a:cs typeface="+mn-cs"/>
        </a:defRPr>
      </a:lvl2pPr>
      <a:lvl3pPr marL="942106">
        <a:defRPr>
          <a:latin typeface="+mn-lt"/>
          <a:ea typeface="+mn-ea"/>
          <a:cs typeface="+mn-cs"/>
        </a:defRPr>
      </a:lvl3pPr>
      <a:lvl4pPr marL="1413159">
        <a:defRPr>
          <a:latin typeface="+mn-lt"/>
          <a:ea typeface="+mn-ea"/>
          <a:cs typeface="+mn-cs"/>
        </a:defRPr>
      </a:lvl4pPr>
      <a:lvl5pPr marL="1884213">
        <a:defRPr>
          <a:latin typeface="+mn-lt"/>
          <a:ea typeface="+mn-ea"/>
          <a:cs typeface="+mn-cs"/>
        </a:defRPr>
      </a:lvl5pPr>
      <a:lvl6pPr marL="2355266">
        <a:defRPr>
          <a:latin typeface="+mn-lt"/>
          <a:ea typeface="+mn-ea"/>
          <a:cs typeface="+mn-cs"/>
        </a:defRPr>
      </a:lvl6pPr>
      <a:lvl7pPr marL="2826319">
        <a:defRPr>
          <a:latin typeface="+mn-lt"/>
          <a:ea typeface="+mn-ea"/>
          <a:cs typeface="+mn-cs"/>
        </a:defRPr>
      </a:lvl7pPr>
      <a:lvl8pPr marL="3297372">
        <a:defRPr>
          <a:latin typeface="+mn-lt"/>
          <a:ea typeface="+mn-ea"/>
          <a:cs typeface="+mn-cs"/>
        </a:defRPr>
      </a:lvl8pPr>
      <a:lvl9pPr marL="3768425">
        <a:defRPr>
          <a:latin typeface="+mn-lt"/>
          <a:ea typeface="+mn-ea"/>
          <a:cs typeface="+mn-cs"/>
        </a:defRPr>
      </a:lvl9pPr>
    </p:bodyStyle>
    <p:otherStyle>
      <a:lvl1pPr marL="0">
        <a:defRPr>
          <a:latin typeface="+mn-lt"/>
          <a:ea typeface="+mn-ea"/>
          <a:cs typeface="+mn-cs"/>
        </a:defRPr>
      </a:lvl1pPr>
      <a:lvl2pPr marL="471053">
        <a:defRPr>
          <a:latin typeface="+mn-lt"/>
          <a:ea typeface="+mn-ea"/>
          <a:cs typeface="+mn-cs"/>
        </a:defRPr>
      </a:lvl2pPr>
      <a:lvl3pPr marL="942106">
        <a:defRPr>
          <a:latin typeface="+mn-lt"/>
          <a:ea typeface="+mn-ea"/>
          <a:cs typeface="+mn-cs"/>
        </a:defRPr>
      </a:lvl3pPr>
      <a:lvl4pPr marL="1413159">
        <a:defRPr>
          <a:latin typeface="+mn-lt"/>
          <a:ea typeface="+mn-ea"/>
          <a:cs typeface="+mn-cs"/>
        </a:defRPr>
      </a:lvl4pPr>
      <a:lvl5pPr marL="1884213">
        <a:defRPr>
          <a:latin typeface="+mn-lt"/>
          <a:ea typeface="+mn-ea"/>
          <a:cs typeface="+mn-cs"/>
        </a:defRPr>
      </a:lvl5pPr>
      <a:lvl6pPr marL="2355266">
        <a:defRPr>
          <a:latin typeface="+mn-lt"/>
          <a:ea typeface="+mn-ea"/>
          <a:cs typeface="+mn-cs"/>
        </a:defRPr>
      </a:lvl6pPr>
      <a:lvl7pPr marL="2826319">
        <a:defRPr>
          <a:latin typeface="+mn-lt"/>
          <a:ea typeface="+mn-ea"/>
          <a:cs typeface="+mn-cs"/>
        </a:defRPr>
      </a:lvl7pPr>
      <a:lvl8pPr marL="3297372">
        <a:defRPr>
          <a:latin typeface="+mn-lt"/>
          <a:ea typeface="+mn-ea"/>
          <a:cs typeface="+mn-cs"/>
        </a:defRPr>
      </a:lvl8pPr>
      <a:lvl9pPr marL="3768425">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jp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4.png"/><Relationship Id="rId5" Type="http://schemas.microsoft.com/office/2007/relationships/hdphoto" Target="../media/hdphoto2.wdp"/><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 Id="rId5" Type="http://schemas.openxmlformats.org/officeDocument/2006/relationships/image" Target="../media/image39.png"/><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xml"/><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3" Type="http://schemas.openxmlformats.org/officeDocument/2006/relationships/customXml" Target="../ink/ink6.xml"/><Relationship Id="rId18" Type="http://schemas.openxmlformats.org/officeDocument/2006/relationships/image" Target="../media/image50.png"/><Relationship Id="rId26" Type="http://schemas.openxmlformats.org/officeDocument/2006/relationships/customXml" Target="../ink/ink16.xml"/><Relationship Id="rId39" Type="http://schemas.openxmlformats.org/officeDocument/2006/relationships/image" Target="../media/image55.png"/><Relationship Id="rId21" Type="http://schemas.openxmlformats.org/officeDocument/2006/relationships/image" Target="../media/image51.png"/><Relationship Id="rId34" Type="http://schemas.openxmlformats.org/officeDocument/2006/relationships/customXml" Target="../ink/ink22.xml"/><Relationship Id="rId42" Type="http://schemas.openxmlformats.org/officeDocument/2006/relationships/image" Target="../media/image56.png"/><Relationship Id="rId47" Type="http://schemas.openxmlformats.org/officeDocument/2006/relationships/image" Target="../media/image57.png"/><Relationship Id="rId50" Type="http://schemas.openxmlformats.org/officeDocument/2006/relationships/customXml" Target="../ink/ink33.xml"/><Relationship Id="rId55" Type="http://schemas.openxmlformats.org/officeDocument/2006/relationships/customXml" Target="../ink/ink36.xml"/><Relationship Id="rId7" Type="http://schemas.openxmlformats.org/officeDocument/2006/relationships/image" Target="../media/image460.png"/><Relationship Id="rId12" Type="http://schemas.openxmlformats.org/officeDocument/2006/relationships/image" Target="../media/image480.png"/><Relationship Id="rId17" Type="http://schemas.openxmlformats.org/officeDocument/2006/relationships/customXml" Target="../ink/ink9.xml"/><Relationship Id="rId25" Type="http://schemas.openxmlformats.org/officeDocument/2006/relationships/customXml" Target="../ink/ink15.xml"/><Relationship Id="rId33" Type="http://schemas.openxmlformats.org/officeDocument/2006/relationships/customXml" Target="../ink/ink21.xml"/><Relationship Id="rId38" Type="http://schemas.openxmlformats.org/officeDocument/2006/relationships/customXml" Target="../ink/ink25.xml"/><Relationship Id="rId46" Type="http://schemas.openxmlformats.org/officeDocument/2006/relationships/customXml" Target="../ink/ink31.xml"/><Relationship Id="rId2" Type="http://schemas.openxmlformats.org/officeDocument/2006/relationships/image" Target="../media/image47.png"/><Relationship Id="rId16" Type="http://schemas.openxmlformats.org/officeDocument/2006/relationships/customXml" Target="../ink/ink8.xml"/><Relationship Id="rId20" Type="http://schemas.openxmlformats.org/officeDocument/2006/relationships/customXml" Target="../ink/ink11.xml"/><Relationship Id="rId29" Type="http://schemas.openxmlformats.org/officeDocument/2006/relationships/customXml" Target="../ink/ink19.xml"/><Relationship Id="rId41" Type="http://schemas.openxmlformats.org/officeDocument/2006/relationships/customXml" Target="../ink/ink27.xml"/><Relationship Id="rId54" Type="http://schemas.openxmlformats.org/officeDocument/2006/relationships/customXml" Target="../ink/ink35.xml"/><Relationship Id="rId1" Type="http://schemas.openxmlformats.org/officeDocument/2006/relationships/slideLayout" Target="../slideLayouts/slideLayout4.xml"/><Relationship Id="rId6" Type="http://schemas.openxmlformats.org/officeDocument/2006/relationships/customXml" Target="../ink/ink2.xml"/><Relationship Id="rId11" Type="http://schemas.openxmlformats.org/officeDocument/2006/relationships/customXml" Target="../ink/ink5.xml"/><Relationship Id="rId24" Type="http://schemas.openxmlformats.org/officeDocument/2006/relationships/customXml" Target="../ink/ink14.xml"/><Relationship Id="rId32" Type="http://schemas.openxmlformats.org/officeDocument/2006/relationships/image" Target="../media/image53.png"/><Relationship Id="rId37" Type="http://schemas.openxmlformats.org/officeDocument/2006/relationships/image" Target="../media/image54.png"/><Relationship Id="rId40" Type="http://schemas.openxmlformats.org/officeDocument/2006/relationships/customXml" Target="../ink/ink26.xml"/><Relationship Id="rId45" Type="http://schemas.openxmlformats.org/officeDocument/2006/relationships/customXml" Target="../ink/ink30.xml"/><Relationship Id="rId53" Type="http://schemas.openxmlformats.org/officeDocument/2006/relationships/image" Target="../media/image60.png"/><Relationship Id="rId5" Type="http://schemas.openxmlformats.org/officeDocument/2006/relationships/image" Target="../media/image450.png"/><Relationship Id="rId15" Type="http://schemas.openxmlformats.org/officeDocument/2006/relationships/customXml" Target="../ink/ink7.xml"/><Relationship Id="rId23" Type="http://schemas.openxmlformats.org/officeDocument/2006/relationships/customXml" Target="../ink/ink13.xml"/><Relationship Id="rId28" Type="http://schemas.openxmlformats.org/officeDocument/2006/relationships/customXml" Target="../ink/ink18.xml"/><Relationship Id="rId36" Type="http://schemas.openxmlformats.org/officeDocument/2006/relationships/customXml" Target="../ink/ink24.xml"/><Relationship Id="rId49" Type="http://schemas.openxmlformats.org/officeDocument/2006/relationships/image" Target="../media/image58.png"/><Relationship Id="rId57" Type="http://schemas.openxmlformats.org/officeDocument/2006/relationships/image" Target="../media/image61.png"/><Relationship Id="rId10" Type="http://schemas.openxmlformats.org/officeDocument/2006/relationships/image" Target="../media/image470.png"/><Relationship Id="rId19" Type="http://schemas.openxmlformats.org/officeDocument/2006/relationships/customXml" Target="../ink/ink10.xml"/><Relationship Id="rId31" Type="http://schemas.openxmlformats.org/officeDocument/2006/relationships/customXml" Target="../ink/ink20.xml"/><Relationship Id="rId44" Type="http://schemas.openxmlformats.org/officeDocument/2006/relationships/customXml" Target="../ink/ink29.xml"/><Relationship Id="rId52" Type="http://schemas.openxmlformats.org/officeDocument/2006/relationships/customXml" Target="../ink/ink34.xml"/><Relationship Id="rId4" Type="http://schemas.openxmlformats.org/officeDocument/2006/relationships/customXml" Target="../ink/ink1.xml"/><Relationship Id="rId9" Type="http://schemas.openxmlformats.org/officeDocument/2006/relationships/customXml" Target="../ink/ink4.xml"/><Relationship Id="rId14" Type="http://schemas.openxmlformats.org/officeDocument/2006/relationships/image" Target="../media/image490.png"/><Relationship Id="rId22" Type="http://schemas.openxmlformats.org/officeDocument/2006/relationships/customXml" Target="../ink/ink12.xml"/><Relationship Id="rId27" Type="http://schemas.openxmlformats.org/officeDocument/2006/relationships/customXml" Target="../ink/ink17.xml"/><Relationship Id="rId30" Type="http://schemas.openxmlformats.org/officeDocument/2006/relationships/image" Target="../media/image52.png"/><Relationship Id="rId35" Type="http://schemas.openxmlformats.org/officeDocument/2006/relationships/customXml" Target="../ink/ink23.xml"/><Relationship Id="rId43" Type="http://schemas.openxmlformats.org/officeDocument/2006/relationships/customXml" Target="../ink/ink28.xml"/><Relationship Id="rId48" Type="http://schemas.openxmlformats.org/officeDocument/2006/relationships/customXml" Target="../ink/ink32.xml"/><Relationship Id="rId56" Type="http://schemas.openxmlformats.org/officeDocument/2006/relationships/customXml" Target="../ink/ink37.xml"/><Relationship Id="rId8" Type="http://schemas.openxmlformats.org/officeDocument/2006/relationships/customXml" Target="../ink/ink3.xml"/><Relationship Id="rId51" Type="http://schemas.openxmlformats.org/officeDocument/2006/relationships/image" Target="../media/image59.png"/><Relationship Id="rId3" Type="http://schemas.openxmlformats.org/officeDocument/2006/relationships/image" Target="../media/image41.png"/></Relationships>
</file>

<file path=ppt/slides/_rels/slide31.xml.rels><?xml version="1.0" encoding="UTF-8" standalone="yes"?>
<Relationships xmlns="http://schemas.openxmlformats.org/package/2006/relationships"><Relationship Id="rId13" Type="http://schemas.openxmlformats.org/officeDocument/2006/relationships/customXml" Target="../ink/ink44.xml"/><Relationship Id="rId18" Type="http://schemas.openxmlformats.org/officeDocument/2006/relationships/customXml" Target="../ink/ink48.xml"/><Relationship Id="rId26" Type="http://schemas.openxmlformats.org/officeDocument/2006/relationships/customXml" Target="../ink/ink55.xml"/><Relationship Id="rId39" Type="http://schemas.openxmlformats.org/officeDocument/2006/relationships/customXml" Target="../ink/ink64.xml"/><Relationship Id="rId21" Type="http://schemas.openxmlformats.org/officeDocument/2006/relationships/customXml" Target="../ink/ink50.xml"/><Relationship Id="rId34" Type="http://schemas.openxmlformats.org/officeDocument/2006/relationships/customXml" Target="../ink/ink61.xml"/><Relationship Id="rId42" Type="http://schemas.openxmlformats.org/officeDocument/2006/relationships/customXml" Target="../ink/ink66.xml"/><Relationship Id="rId47" Type="http://schemas.openxmlformats.org/officeDocument/2006/relationships/image" Target="../media/image58.png"/><Relationship Id="rId50" Type="http://schemas.openxmlformats.org/officeDocument/2006/relationships/customXml" Target="../ink/ink71.xml"/><Relationship Id="rId55" Type="http://schemas.openxmlformats.org/officeDocument/2006/relationships/image" Target="../media/image48.png"/><Relationship Id="rId7" Type="http://schemas.openxmlformats.org/officeDocument/2006/relationships/customXml" Target="../ink/ink41.xml"/><Relationship Id="rId12" Type="http://schemas.openxmlformats.org/officeDocument/2006/relationships/image" Target="../media/image490.png"/><Relationship Id="rId17" Type="http://schemas.openxmlformats.org/officeDocument/2006/relationships/customXml" Target="../ink/ink47.xml"/><Relationship Id="rId25" Type="http://schemas.openxmlformats.org/officeDocument/2006/relationships/customXml" Target="../ink/ink54.xml"/><Relationship Id="rId33" Type="http://schemas.openxmlformats.org/officeDocument/2006/relationships/customXml" Target="../ink/ink60.xml"/><Relationship Id="rId38" Type="http://schemas.openxmlformats.org/officeDocument/2006/relationships/customXml" Target="../ink/ink63.xml"/><Relationship Id="rId46" Type="http://schemas.openxmlformats.org/officeDocument/2006/relationships/customXml" Target="../ink/ink69.xml"/><Relationship Id="rId2" Type="http://schemas.openxmlformats.org/officeDocument/2006/relationships/customXml" Target="../ink/ink38.xml"/><Relationship Id="rId16" Type="http://schemas.openxmlformats.org/officeDocument/2006/relationships/image" Target="../media/image50.png"/><Relationship Id="rId20" Type="http://schemas.openxmlformats.org/officeDocument/2006/relationships/customXml" Target="../ink/ink49.xml"/><Relationship Id="rId29" Type="http://schemas.openxmlformats.org/officeDocument/2006/relationships/customXml" Target="../ink/ink57.xml"/><Relationship Id="rId41" Type="http://schemas.openxmlformats.org/officeDocument/2006/relationships/customXml" Target="../ink/ink65.xml"/><Relationship Id="rId54" Type="http://schemas.openxmlformats.org/officeDocument/2006/relationships/customXml" Target="../ink/ink74.xml"/><Relationship Id="rId1" Type="http://schemas.openxmlformats.org/officeDocument/2006/relationships/slideLayout" Target="../slideLayouts/slideLayout4.xml"/><Relationship Id="rId6" Type="http://schemas.openxmlformats.org/officeDocument/2006/relationships/customXml" Target="../ink/ink40.xml"/><Relationship Id="rId11" Type="http://schemas.openxmlformats.org/officeDocument/2006/relationships/customXml" Target="../ink/ink43.xml"/><Relationship Id="rId24" Type="http://schemas.openxmlformats.org/officeDocument/2006/relationships/customXml" Target="../ink/ink53.xml"/><Relationship Id="rId32" Type="http://schemas.openxmlformats.org/officeDocument/2006/relationships/customXml" Target="../ink/ink59.xml"/><Relationship Id="rId37" Type="http://schemas.openxmlformats.org/officeDocument/2006/relationships/image" Target="../media/image55.png"/><Relationship Id="rId40" Type="http://schemas.openxmlformats.org/officeDocument/2006/relationships/image" Target="../media/image64.png"/><Relationship Id="rId45" Type="http://schemas.openxmlformats.org/officeDocument/2006/relationships/image" Target="../media/image57.png"/><Relationship Id="rId53" Type="http://schemas.openxmlformats.org/officeDocument/2006/relationships/customXml" Target="../ink/ink73.xml"/><Relationship Id="rId5" Type="http://schemas.openxmlformats.org/officeDocument/2006/relationships/image" Target="../media/image460.png"/><Relationship Id="rId15" Type="http://schemas.openxmlformats.org/officeDocument/2006/relationships/customXml" Target="../ink/ink46.xml"/><Relationship Id="rId23" Type="http://schemas.openxmlformats.org/officeDocument/2006/relationships/customXml" Target="../ink/ink52.xml"/><Relationship Id="rId28" Type="http://schemas.openxmlformats.org/officeDocument/2006/relationships/image" Target="../media/image52.png"/><Relationship Id="rId36" Type="http://schemas.openxmlformats.org/officeDocument/2006/relationships/customXml" Target="../ink/ink62.xml"/><Relationship Id="rId49" Type="http://schemas.openxmlformats.org/officeDocument/2006/relationships/image" Target="../media/image59.png"/><Relationship Id="rId10" Type="http://schemas.openxmlformats.org/officeDocument/2006/relationships/image" Target="../media/image62.png"/><Relationship Id="rId19" Type="http://schemas.openxmlformats.org/officeDocument/2006/relationships/image" Target="../media/image51.png"/><Relationship Id="rId31" Type="http://schemas.openxmlformats.org/officeDocument/2006/relationships/customXml" Target="../ink/ink58.xml"/><Relationship Id="rId44" Type="http://schemas.openxmlformats.org/officeDocument/2006/relationships/customXml" Target="../ink/ink68.xml"/><Relationship Id="rId52" Type="http://schemas.openxmlformats.org/officeDocument/2006/relationships/customXml" Target="../ink/ink72.xml"/><Relationship Id="rId4" Type="http://schemas.openxmlformats.org/officeDocument/2006/relationships/customXml" Target="../ink/ink39.xml"/><Relationship Id="rId9" Type="http://schemas.openxmlformats.org/officeDocument/2006/relationships/customXml" Target="../ink/ink42.xml"/><Relationship Id="rId14" Type="http://schemas.openxmlformats.org/officeDocument/2006/relationships/customXml" Target="../ink/ink45.xml"/><Relationship Id="rId22" Type="http://schemas.openxmlformats.org/officeDocument/2006/relationships/customXml" Target="../ink/ink51.xml"/><Relationship Id="rId27" Type="http://schemas.openxmlformats.org/officeDocument/2006/relationships/customXml" Target="../ink/ink56.xml"/><Relationship Id="rId30" Type="http://schemas.openxmlformats.org/officeDocument/2006/relationships/image" Target="../media/image63.png"/><Relationship Id="rId35" Type="http://schemas.openxmlformats.org/officeDocument/2006/relationships/image" Target="../media/image54.png"/><Relationship Id="rId43" Type="http://schemas.openxmlformats.org/officeDocument/2006/relationships/customXml" Target="../ink/ink67.xml"/><Relationship Id="rId48" Type="http://schemas.openxmlformats.org/officeDocument/2006/relationships/customXml" Target="../ink/ink70.xml"/><Relationship Id="rId8" Type="http://schemas.openxmlformats.org/officeDocument/2006/relationships/image" Target="../media/image610.png"/><Relationship Id="rId51" Type="http://schemas.openxmlformats.org/officeDocument/2006/relationships/image" Target="../media/image60.png"/><Relationship Id="rId3" Type="http://schemas.openxmlformats.org/officeDocument/2006/relationships/image" Target="../media/image450.png"/></Relationships>
</file>

<file path=ppt/slides/_rels/slide3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hyperlink" Target="http://www.tomoquest/" TargetMode="External"/><Relationship Id="rId2" Type="http://schemas.openxmlformats.org/officeDocument/2006/relationships/hyperlink" Target="https://pages.mtu.edu/~ctyoung/LOKENOTE.PDF" TargetMode="External"/><Relationship Id="rId1" Type="http://schemas.openxmlformats.org/officeDocument/2006/relationships/slideLayout" Target="../slideLayouts/slideLayout4.xml"/><Relationship Id="rId4" Type="http://schemas.openxmlformats.org/officeDocument/2006/relationships/hyperlink" Target="https://www.gexplore.fr/fr/tomographie-electrique/"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AD15C-647D-464C-89A1-E196C294EF7B}"/>
              </a:ext>
            </a:extLst>
          </p:cNvPr>
          <p:cNvSpPr>
            <a:spLocks noGrp="1"/>
          </p:cNvSpPr>
          <p:nvPr>
            <p:ph type="title"/>
          </p:nvPr>
        </p:nvSpPr>
        <p:spPr>
          <a:xfrm>
            <a:off x="1573671" y="2501205"/>
            <a:ext cx="10670257" cy="2769989"/>
          </a:xfrm>
        </p:spPr>
        <p:txBody>
          <a:bodyPr/>
          <a:lstStyle/>
          <a:p>
            <a:pPr algn="ctr"/>
            <a:r>
              <a:rPr lang="fr-FR" sz="6000" b="1" spc="-6" dirty="0">
                <a:solidFill>
                  <a:prstClr val="black"/>
                </a:solidFill>
                <a:latin typeface="Times New Roman"/>
                <a:cs typeface="Times New Roman"/>
              </a:rPr>
              <a:t>Présentation de la tomographie électrique</a:t>
            </a:r>
            <a:br>
              <a:rPr lang="fr-FR" sz="6000" b="1" dirty="0">
                <a:solidFill>
                  <a:prstClr val="black"/>
                </a:solidFill>
                <a:latin typeface="Times New Roman"/>
                <a:cs typeface="Times New Roman"/>
              </a:rPr>
            </a:br>
            <a:endParaRPr lang="fr-FR" sz="6000" dirty="0"/>
          </a:p>
        </p:txBody>
      </p:sp>
    </p:spTree>
    <p:extLst>
      <p:ext uri="{BB962C8B-B14F-4D97-AF65-F5344CB8AC3E}">
        <p14:creationId xmlns:p14="http://schemas.microsoft.com/office/powerpoint/2010/main" val="3811547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875146" y="1954625"/>
            <a:ext cx="11277600" cy="1418658"/>
          </a:xfrm>
        </p:spPr>
        <p:txBody>
          <a:bodyPr/>
          <a:lstStyle/>
          <a:p>
            <a:r>
              <a:rPr lang="fr-FR" sz="2473" kern="1200" spc="-5" dirty="0">
                <a:latin typeface="Times New Roman" panose="02020603050405020304" pitchFamily="18" charset="0"/>
                <a:cs typeface="Times New Roman" panose="02020603050405020304" pitchFamily="18" charset="0"/>
              </a:rPr>
              <a:t>La conductivité d'une roche (nr) est donc la somme de la conductivité normale, électrolytique (</a:t>
            </a:r>
            <a:r>
              <a:rPr lang="fr-FR" sz="2473" kern="1200" spc="-5" dirty="0" err="1">
                <a:latin typeface="Times New Roman" panose="02020603050405020304" pitchFamily="18" charset="0"/>
                <a:cs typeface="Times New Roman" panose="02020603050405020304" pitchFamily="18" charset="0"/>
              </a:rPr>
              <a:t>nn</a:t>
            </a:r>
            <a:r>
              <a:rPr lang="fr-FR" sz="2473" kern="1200" spc="-5" dirty="0">
                <a:latin typeface="Times New Roman" panose="02020603050405020304" pitchFamily="18" charset="0"/>
                <a:cs typeface="Times New Roman" panose="02020603050405020304" pitchFamily="18" charset="0"/>
              </a:rPr>
              <a:t>) et de celle qui est due aux minéraux argileux (ns) : nr = </a:t>
            </a:r>
            <a:r>
              <a:rPr lang="fr-FR" sz="2473" kern="1200" spc="-5" dirty="0" err="1">
                <a:latin typeface="Times New Roman" panose="02020603050405020304" pitchFamily="18" charset="0"/>
                <a:cs typeface="Times New Roman" panose="02020603050405020304" pitchFamily="18" charset="0"/>
              </a:rPr>
              <a:t>nn</a:t>
            </a:r>
            <a:r>
              <a:rPr lang="fr-FR" sz="2473" kern="1200" spc="-5" dirty="0">
                <a:latin typeface="Times New Roman" panose="02020603050405020304" pitchFamily="18" charset="0"/>
                <a:cs typeface="Times New Roman" panose="02020603050405020304" pitchFamily="18" charset="0"/>
              </a:rPr>
              <a:t> + ns</a:t>
            </a:r>
          </a:p>
          <a:p>
            <a:endParaRPr lang="fr-FR" dirty="0">
              <a:latin typeface="Times New Roman" panose="02020603050405020304" pitchFamily="18" charset="0"/>
              <a:cs typeface="Times New Roman" panose="02020603050405020304" pitchFamily="18" charset="0"/>
            </a:endParaRPr>
          </a:p>
        </p:txBody>
      </p:sp>
      <p:sp>
        <p:nvSpPr>
          <p:cNvPr id="4" name="object 2"/>
          <p:cNvSpPr txBox="1">
            <a:spLocks noGrp="1"/>
          </p:cNvSpPr>
          <p:nvPr>
            <p:ph type="title"/>
          </p:nvPr>
        </p:nvSpPr>
        <p:spPr>
          <a:xfrm>
            <a:off x="875146" y="285648"/>
            <a:ext cx="12815454" cy="632844"/>
          </a:xfrm>
          <a:prstGeom prst="rect">
            <a:avLst/>
          </a:prstGeom>
          <a:effectLst>
            <a:glow rad="127000">
              <a:schemeClr val="bg1"/>
            </a:glow>
          </a:effectLst>
        </p:spPr>
        <p:txBody>
          <a:bodyPr vert="horz" wrap="square" lIns="0" tIns="14393" rIns="0" bIns="0" rtlCol="0">
            <a:spAutoFit/>
          </a:bodyPr>
          <a:lstStyle/>
          <a:p>
            <a:pPr marL="13085" algn="just">
              <a:spcBef>
                <a:spcPts val="113"/>
              </a:spcBef>
            </a:pPr>
            <a:r>
              <a:rPr sz="4018"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Résistivité: Loi d’Archie  modifiée</a:t>
            </a:r>
          </a:p>
        </p:txBody>
      </p:sp>
      <p:pic>
        <p:nvPicPr>
          <p:cNvPr id="5" name="image72.png"/>
          <p:cNvPicPr/>
          <p:nvPr/>
        </p:nvPicPr>
        <p:blipFill>
          <a:blip r:embed="rId2" cstate="print"/>
          <a:stretch>
            <a:fillRect/>
          </a:stretch>
        </p:blipFill>
        <p:spPr>
          <a:xfrm>
            <a:off x="4851400" y="3326875"/>
            <a:ext cx="2565400" cy="601258"/>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6" name="Rectangle 5"/>
          <p:cNvSpPr/>
          <p:nvPr/>
        </p:nvSpPr>
        <p:spPr>
          <a:xfrm>
            <a:off x="1989283" y="4082380"/>
            <a:ext cx="7982526" cy="3133839"/>
          </a:xfrm>
          <a:prstGeom prst="rect">
            <a:avLst/>
          </a:prstGeom>
        </p:spPr>
        <p:txBody>
          <a:bodyPr wrap="square">
            <a:spAutoFit/>
          </a:bodyPr>
          <a:lstStyle/>
          <a:p>
            <a:endParaRPr lang="fr-FR" sz="1855" dirty="0">
              <a:latin typeface="Times New Roman" panose="02020603050405020304" pitchFamily="18" charset="0"/>
              <a:cs typeface="Times New Roman" panose="02020603050405020304" pitchFamily="18" charset="0"/>
            </a:endParaRPr>
          </a:p>
          <a:p>
            <a:pPr marL="353290" indent="-353290">
              <a:buFont typeface="Arial" panose="020B0604020202020204" pitchFamily="34" charset="0"/>
              <a:buChar char="•"/>
            </a:pPr>
            <a:r>
              <a:rPr lang="fr-FR" sz="2473" spc="-5" dirty="0" err="1">
                <a:latin typeface="Times New Roman" panose="02020603050405020304" pitchFamily="18" charset="0"/>
                <a:cs typeface="Times New Roman" panose="02020603050405020304" pitchFamily="18" charset="0"/>
              </a:rPr>
              <a:t>ρr</a:t>
            </a:r>
            <a:r>
              <a:rPr lang="fr-FR" sz="2473" spc="-5" dirty="0">
                <a:latin typeface="Times New Roman" panose="02020603050405020304" pitchFamily="18" charset="0"/>
                <a:cs typeface="Times New Roman" panose="02020603050405020304" pitchFamily="18" charset="0"/>
              </a:rPr>
              <a:t> est la résistivité de la roche;</a:t>
            </a:r>
          </a:p>
          <a:p>
            <a:pPr marL="353290" indent="-353290">
              <a:buFont typeface="Arial" panose="020B0604020202020204" pitchFamily="34" charset="0"/>
              <a:buChar char="•"/>
            </a:pPr>
            <a:r>
              <a:rPr lang="fr-FR" sz="2473" spc="-5" dirty="0" err="1">
                <a:latin typeface="Times New Roman" panose="02020603050405020304" pitchFamily="18" charset="0"/>
                <a:cs typeface="Times New Roman" panose="02020603050405020304" pitchFamily="18" charset="0"/>
              </a:rPr>
              <a:t>ρw</a:t>
            </a:r>
            <a:r>
              <a:rPr lang="fr-FR" sz="2473" spc="-5" dirty="0">
                <a:latin typeface="Times New Roman" panose="02020603050405020304" pitchFamily="18" charset="0"/>
                <a:cs typeface="Times New Roman" panose="02020603050405020304" pitchFamily="18" charset="0"/>
              </a:rPr>
              <a:t> est la résistivité de l'eau;</a:t>
            </a:r>
          </a:p>
          <a:p>
            <a:pPr marL="353290" indent="-353290">
              <a:buFont typeface="Arial" panose="020B0604020202020204" pitchFamily="34" charset="0"/>
              <a:buChar char="•"/>
            </a:pPr>
            <a:r>
              <a:rPr lang="fr-FR" sz="2473" spc="-5" dirty="0">
                <a:latin typeface="Times New Roman" panose="02020603050405020304" pitchFamily="18" charset="0"/>
                <a:cs typeface="Times New Roman" panose="02020603050405020304" pitchFamily="18" charset="0"/>
              </a:rPr>
              <a:t>φ est la porosité de la roche;</a:t>
            </a:r>
          </a:p>
          <a:p>
            <a:pPr marL="353290" indent="-353290">
              <a:buFont typeface="Arial" panose="020B0604020202020204" pitchFamily="34" charset="0"/>
              <a:buChar char="•"/>
            </a:pPr>
            <a:r>
              <a:rPr lang="fr-FR" sz="2473" spc="-5" dirty="0">
                <a:latin typeface="Times New Roman" panose="02020603050405020304" pitchFamily="18" charset="0"/>
                <a:cs typeface="Times New Roman" panose="02020603050405020304" pitchFamily="18" charset="0"/>
              </a:rPr>
              <a:t>S est la saturation dc la roche ;</a:t>
            </a:r>
          </a:p>
          <a:p>
            <a:pPr marL="353290" indent="-353290">
              <a:buFont typeface="Arial" panose="020B0604020202020204" pitchFamily="34" charset="0"/>
              <a:buChar char="•"/>
            </a:pPr>
            <a:r>
              <a:rPr lang="fr-FR" sz="2473" spc="-5" dirty="0">
                <a:latin typeface="Times New Roman" panose="02020603050405020304" pitchFamily="18" charset="0"/>
                <a:cs typeface="Times New Roman" panose="02020603050405020304" pitchFamily="18" charset="0"/>
              </a:rPr>
              <a:t>1.3 ≤ m≤ 2.5 (facteur de cémentation) ;</a:t>
            </a:r>
          </a:p>
          <a:p>
            <a:pPr marL="353290" indent="-353290">
              <a:buFont typeface="Arial" panose="020B0604020202020204" pitchFamily="34" charset="0"/>
              <a:buChar char="•"/>
            </a:pPr>
            <a:r>
              <a:rPr lang="fr-FR" sz="2473" spc="-5" dirty="0">
                <a:latin typeface="Times New Roman" panose="02020603050405020304" pitchFamily="18" charset="0"/>
                <a:cs typeface="Times New Roman" panose="02020603050405020304" pitchFamily="18" charset="0"/>
              </a:rPr>
              <a:t>0.5 ≤ a ≤ 2.5 (coefficient de saturation) ;</a:t>
            </a:r>
          </a:p>
          <a:p>
            <a:pPr marL="353290" indent="-353290">
              <a:buFont typeface="Arial" panose="020B0604020202020204" pitchFamily="34" charset="0"/>
              <a:buChar char="•"/>
            </a:pPr>
            <a:r>
              <a:rPr lang="fr-FR" sz="2473" spc="-5" dirty="0">
                <a:latin typeface="Times New Roman" panose="02020603050405020304" pitchFamily="18" charset="0"/>
                <a:cs typeface="Times New Roman" panose="02020603050405020304" pitchFamily="18" charset="0"/>
              </a:rPr>
              <a:t>N ≈ 2 (exposant de saturation).</a:t>
            </a:r>
            <a:r>
              <a:rPr lang="fr-FR" sz="1855" dirty="0">
                <a:latin typeface="Times New Roman" panose="02020603050405020304" pitchFamily="18" charset="0"/>
                <a:cs typeface="Times New Roman" panose="02020603050405020304" pitchFamily="18" charset="0"/>
              </a:rPr>
              <a:t>	</a:t>
            </a:r>
          </a:p>
        </p:txBody>
      </p:sp>
      <p:cxnSp>
        <p:nvCxnSpPr>
          <p:cNvPr id="2" name="Connecteur droit 1">
            <a:extLst>
              <a:ext uri="{FF2B5EF4-FFF2-40B4-BE49-F238E27FC236}">
                <a16:creationId xmlns:a16="http://schemas.microsoft.com/office/drawing/2014/main" id="{0F4AF098-8613-AAB9-5414-CA6B544E0A6E}"/>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188857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35000" y="219173"/>
            <a:ext cx="14173200" cy="876308"/>
          </a:xfrm>
          <a:prstGeom prst="rect">
            <a:avLst/>
          </a:prstGeom>
          <a:effectLst>
            <a:glow rad="127000">
              <a:schemeClr val="bg1"/>
            </a:glow>
          </a:effectLst>
        </p:spPr>
        <p:txBody>
          <a:bodyPr vert="horz" wrap="square" lIns="0" tIns="14393" rIns="0" bIns="0" rtlCol="0">
            <a:spAutoFit/>
          </a:bodyPr>
          <a:lstStyle/>
          <a:p>
            <a:pPr marL="13085" algn="ctr">
              <a:spcBef>
                <a:spcPts val="113"/>
              </a:spcBef>
            </a:pPr>
            <a:r>
              <a:rPr sz="28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Distribution des lignes de courant et  </a:t>
            </a:r>
            <a:r>
              <a:rPr sz="2800" spc="-5" dirty="0" err="1">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équipotentielles</a:t>
            </a:r>
            <a:r>
              <a:rPr sz="28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 </a:t>
            </a:r>
            <a:br>
              <a:rPr lang="fr-FR" sz="28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br>
            <a:r>
              <a:rPr sz="28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(dipôle d’injection)</a:t>
            </a:r>
          </a:p>
        </p:txBody>
      </p:sp>
      <p:grpSp>
        <p:nvGrpSpPr>
          <p:cNvPr id="9" name="Groupe 8"/>
          <p:cNvGrpSpPr/>
          <p:nvPr/>
        </p:nvGrpSpPr>
        <p:grpSpPr>
          <a:xfrm>
            <a:off x="279400" y="1752600"/>
            <a:ext cx="6858000" cy="5867396"/>
            <a:chOff x="2983128" y="2548029"/>
            <a:chExt cx="3985645" cy="3957512"/>
          </a:xfrm>
        </p:grpSpPr>
        <p:grpSp>
          <p:nvGrpSpPr>
            <p:cNvPr id="3" name="object 3"/>
            <p:cNvGrpSpPr/>
            <p:nvPr/>
          </p:nvGrpSpPr>
          <p:grpSpPr>
            <a:xfrm>
              <a:off x="2983128" y="2548029"/>
              <a:ext cx="3985645" cy="3957512"/>
              <a:chOff x="1218988" y="2587386"/>
              <a:chExt cx="3868420" cy="3841115"/>
            </a:xfrm>
          </p:grpSpPr>
          <p:pic>
            <p:nvPicPr>
              <p:cNvPr id="4" name="object 4"/>
              <p:cNvPicPr/>
              <p:nvPr/>
            </p:nvPicPr>
            <p:blipFill>
              <a:blip r:embed="rId2" cstate="print"/>
              <a:stretch>
                <a:fillRect/>
              </a:stretch>
            </p:blipFill>
            <p:spPr>
              <a:xfrm>
                <a:off x="1218988" y="2587386"/>
                <a:ext cx="3868334" cy="3841030"/>
              </a:xfrm>
              <a:prstGeom prst="rect">
                <a:avLst/>
              </a:prstGeom>
            </p:spPr>
          </p:pic>
          <p:sp>
            <p:nvSpPr>
              <p:cNvPr id="5" name="object 5"/>
              <p:cNvSpPr/>
              <p:nvPr/>
            </p:nvSpPr>
            <p:spPr>
              <a:xfrm>
                <a:off x="2148840" y="2660649"/>
                <a:ext cx="2161540" cy="217170"/>
              </a:xfrm>
              <a:custGeom>
                <a:avLst/>
                <a:gdLst/>
                <a:ahLst/>
                <a:cxnLst/>
                <a:rect l="l" t="t" r="r" b="b"/>
                <a:pathLst>
                  <a:path w="2161540" h="217169">
                    <a:moveTo>
                      <a:pt x="2161032" y="3810"/>
                    </a:moveTo>
                    <a:lnTo>
                      <a:pt x="2159635" y="3810"/>
                    </a:lnTo>
                    <a:lnTo>
                      <a:pt x="2159635" y="0"/>
                    </a:lnTo>
                    <a:lnTo>
                      <a:pt x="0" y="0"/>
                    </a:lnTo>
                    <a:lnTo>
                      <a:pt x="0" y="3810"/>
                    </a:lnTo>
                    <a:lnTo>
                      <a:pt x="0" y="217170"/>
                    </a:lnTo>
                    <a:lnTo>
                      <a:pt x="2161032" y="217170"/>
                    </a:lnTo>
                    <a:lnTo>
                      <a:pt x="2161032" y="3810"/>
                    </a:lnTo>
                    <a:close/>
                  </a:path>
                </a:pathLst>
              </a:custGeom>
              <a:solidFill>
                <a:srgbClr val="021279"/>
              </a:solidFill>
            </p:spPr>
            <p:txBody>
              <a:bodyPr wrap="square" lIns="0" tIns="0" rIns="0" bIns="0" rtlCol="0"/>
              <a:lstStyle/>
              <a:p>
                <a:endParaRPr sz="1855"/>
              </a:p>
            </p:txBody>
          </p:sp>
        </p:grpSp>
        <p:sp>
          <p:nvSpPr>
            <p:cNvPr id="6" name="object 6"/>
            <p:cNvSpPr txBox="1"/>
            <p:nvPr/>
          </p:nvSpPr>
          <p:spPr>
            <a:xfrm>
              <a:off x="3941156" y="2654653"/>
              <a:ext cx="2227041" cy="142564"/>
            </a:xfrm>
            <a:prstGeom prst="rect">
              <a:avLst/>
            </a:prstGeom>
          </p:spPr>
          <p:txBody>
            <a:bodyPr vert="horz" wrap="square" lIns="0" tIns="11776" rIns="0" bIns="0" rtlCol="0">
              <a:spAutoFit/>
            </a:bodyPr>
            <a:lstStyle/>
            <a:p>
              <a:pPr marL="94211">
                <a:spcBef>
                  <a:spcPts val="93"/>
                </a:spcBef>
              </a:pPr>
              <a:r>
                <a:rPr sz="824" spc="-10" dirty="0">
                  <a:solidFill>
                    <a:srgbClr val="FFFFFF"/>
                  </a:solidFill>
                  <a:latin typeface="Trebuchet MS"/>
                  <a:cs typeface="Trebuchet MS"/>
                </a:rPr>
                <a:t>L</a:t>
              </a:r>
              <a:r>
                <a:rPr sz="824" spc="-36" dirty="0">
                  <a:solidFill>
                    <a:srgbClr val="FFFFFF"/>
                  </a:solidFill>
                  <a:latin typeface="Trebuchet MS"/>
                  <a:cs typeface="Trebuchet MS"/>
                </a:rPr>
                <a:t>i</a:t>
              </a:r>
              <a:r>
                <a:rPr sz="824" spc="-5" dirty="0">
                  <a:solidFill>
                    <a:srgbClr val="FFFFFF"/>
                  </a:solidFill>
                  <a:latin typeface="Trebuchet MS"/>
                  <a:cs typeface="Trebuchet MS"/>
                </a:rPr>
                <a:t>g</a:t>
              </a:r>
              <a:r>
                <a:rPr sz="824" spc="-41" dirty="0">
                  <a:solidFill>
                    <a:srgbClr val="FFFFFF"/>
                  </a:solidFill>
                  <a:latin typeface="Trebuchet MS"/>
                  <a:cs typeface="Trebuchet MS"/>
                </a:rPr>
                <a:t>ne</a:t>
              </a:r>
              <a:r>
                <a:rPr sz="824" spc="-5" dirty="0">
                  <a:solidFill>
                    <a:srgbClr val="FFFFFF"/>
                  </a:solidFill>
                  <a:latin typeface="Trebuchet MS"/>
                  <a:cs typeface="Trebuchet MS"/>
                </a:rPr>
                <a:t>s</a:t>
              </a:r>
              <a:r>
                <a:rPr sz="824" spc="-67" dirty="0">
                  <a:solidFill>
                    <a:srgbClr val="FFFFFF"/>
                  </a:solidFill>
                  <a:latin typeface="Trebuchet MS"/>
                  <a:cs typeface="Trebuchet MS"/>
                </a:rPr>
                <a:t> </a:t>
              </a:r>
              <a:r>
                <a:rPr sz="824" spc="-52" dirty="0">
                  <a:solidFill>
                    <a:srgbClr val="FFFFFF"/>
                  </a:solidFill>
                  <a:latin typeface="Trebuchet MS"/>
                  <a:cs typeface="Trebuchet MS"/>
                </a:rPr>
                <a:t>d</a:t>
              </a:r>
              <a:r>
                <a:rPr sz="824" spc="-5" dirty="0">
                  <a:solidFill>
                    <a:srgbClr val="FFFFFF"/>
                  </a:solidFill>
                  <a:latin typeface="Trebuchet MS"/>
                  <a:cs typeface="Trebuchet MS"/>
                </a:rPr>
                <a:t>e</a:t>
              </a:r>
              <a:r>
                <a:rPr sz="824" spc="-77" dirty="0">
                  <a:solidFill>
                    <a:srgbClr val="FFFFFF"/>
                  </a:solidFill>
                  <a:latin typeface="Trebuchet MS"/>
                  <a:cs typeface="Trebuchet MS"/>
                </a:rPr>
                <a:t> </a:t>
              </a:r>
              <a:r>
                <a:rPr sz="824" dirty="0">
                  <a:solidFill>
                    <a:srgbClr val="FFFFFF"/>
                  </a:solidFill>
                  <a:latin typeface="Trebuchet MS"/>
                  <a:cs typeface="Trebuchet MS"/>
                </a:rPr>
                <a:t>c</a:t>
              </a:r>
              <a:r>
                <a:rPr sz="824" spc="-31" dirty="0">
                  <a:solidFill>
                    <a:srgbClr val="FFFFFF"/>
                  </a:solidFill>
                  <a:latin typeface="Trebuchet MS"/>
                  <a:cs typeface="Trebuchet MS"/>
                </a:rPr>
                <a:t>o</a:t>
              </a:r>
              <a:r>
                <a:rPr sz="824" spc="-41" dirty="0">
                  <a:solidFill>
                    <a:srgbClr val="FFFFFF"/>
                  </a:solidFill>
                  <a:latin typeface="Trebuchet MS"/>
                  <a:cs typeface="Trebuchet MS"/>
                </a:rPr>
                <a:t>u</a:t>
              </a:r>
              <a:r>
                <a:rPr sz="824" spc="-15" dirty="0">
                  <a:solidFill>
                    <a:srgbClr val="FFFFFF"/>
                  </a:solidFill>
                  <a:latin typeface="Trebuchet MS"/>
                  <a:cs typeface="Trebuchet MS"/>
                </a:rPr>
                <a:t>r</a:t>
              </a:r>
              <a:r>
                <a:rPr sz="824" spc="-26" dirty="0">
                  <a:solidFill>
                    <a:srgbClr val="FFFFFF"/>
                  </a:solidFill>
                  <a:latin typeface="Trebuchet MS"/>
                  <a:cs typeface="Trebuchet MS"/>
                </a:rPr>
                <a:t>a</a:t>
              </a:r>
              <a:r>
                <a:rPr sz="824" spc="-41" dirty="0">
                  <a:solidFill>
                    <a:srgbClr val="FFFFFF"/>
                  </a:solidFill>
                  <a:latin typeface="Trebuchet MS"/>
                  <a:cs typeface="Trebuchet MS"/>
                </a:rPr>
                <a:t>n</a:t>
              </a:r>
              <a:r>
                <a:rPr sz="824" spc="-5" dirty="0">
                  <a:solidFill>
                    <a:srgbClr val="FFFFFF"/>
                  </a:solidFill>
                  <a:latin typeface="Trebuchet MS"/>
                  <a:cs typeface="Trebuchet MS"/>
                </a:rPr>
                <a:t>t</a:t>
              </a:r>
              <a:r>
                <a:rPr sz="824" spc="-57" dirty="0">
                  <a:solidFill>
                    <a:srgbClr val="FFFFFF"/>
                  </a:solidFill>
                  <a:latin typeface="Trebuchet MS"/>
                  <a:cs typeface="Trebuchet MS"/>
                </a:rPr>
                <a:t> </a:t>
              </a:r>
              <a:r>
                <a:rPr sz="824" spc="-41" dirty="0">
                  <a:solidFill>
                    <a:srgbClr val="FFFFFF"/>
                  </a:solidFill>
                  <a:latin typeface="Trebuchet MS"/>
                  <a:cs typeface="Trebuchet MS"/>
                </a:rPr>
                <a:t>e</a:t>
              </a:r>
              <a:r>
                <a:rPr sz="824" spc="-5" dirty="0">
                  <a:solidFill>
                    <a:srgbClr val="FFFFFF"/>
                  </a:solidFill>
                  <a:latin typeface="Trebuchet MS"/>
                  <a:cs typeface="Trebuchet MS"/>
                </a:rPr>
                <a:t>t</a:t>
              </a:r>
              <a:r>
                <a:rPr sz="824" spc="-57" dirty="0">
                  <a:solidFill>
                    <a:srgbClr val="FFFFFF"/>
                  </a:solidFill>
                  <a:latin typeface="Trebuchet MS"/>
                  <a:cs typeface="Trebuchet MS"/>
                </a:rPr>
                <a:t> </a:t>
              </a:r>
              <a:r>
                <a:rPr sz="824" spc="-41" dirty="0">
                  <a:solidFill>
                    <a:srgbClr val="FFFFFF"/>
                  </a:solidFill>
                  <a:latin typeface="Trebuchet MS"/>
                  <a:cs typeface="Trebuchet MS"/>
                </a:rPr>
                <a:t>é</a:t>
              </a:r>
              <a:r>
                <a:rPr sz="824" spc="-52" dirty="0">
                  <a:solidFill>
                    <a:srgbClr val="FFFFFF"/>
                  </a:solidFill>
                  <a:latin typeface="Trebuchet MS"/>
                  <a:cs typeface="Trebuchet MS"/>
                </a:rPr>
                <a:t>q</a:t>
              </a:r>
              <a:r>
                <a:rPr sz="824" spc="-41" dirty="0">
                  <a:solidFill>
                    <a:srgbClr val="FFFFFF"/>
                  </a:solidFill>
                  <a:latin typeface="Trebuchet MS"/>
                  <a:cs typeface="Trebuchet MS"/>
                </a:rPr>
                <a:t>u</a:t>
              </a:r>
              <a:r>
                <a:rPr sz="824" spc="-36" dirty="0">
                  <a:solidFill>
                    <a:srgbClr val="FFFFFF"/>
                  </a:solidFill>
                  <a:latin typeface="Trebuchet MS"/>
                  <a:cs typeface="Trebuchet MS"/>
                </a:rPr>
                <a:t>i</a:t>
              </a:r>
              <a:r>
                <a:rPr sz="824" spc="-52" dirty="0">
                  <a:solidFill>
                    <a:srgbClr val="FFFFFF"/>
                  </a:solidFill>
                  <a:latin typeface="Trebuchet MS"/>
                  <a:cs typeface="Trebuchet MS"/>
                </a:rPr>
                <a:t>p</a:t>
              </a:r>
              <a:r>
                <a:rPr sz="824" spc="-31" dirty="0">
                  <a:solidFill>
                    <a:srgbClr val="FFFFFF"/>
                  </a:solidFill>
                  <a:latin typeface="Trebuchet MS"/>
                  <a:cs typeface="Trebuchet MS"/>
                </a:rPr>
                <a:t>o</a:t>
              </a:r>
              <a:r>
                <a:rPr sz="824" spc="-21" dirty="0">
                  <a:solidFill>
                    <a:srgbClr val="FFFFFF"/>
                  </a:solidFill>
                  <a:latin typeface="Trebuchet MS"/>
                  <a:cs typeface="Trebuchet MS"/>
                </a:rPr>
                <a:t>t</a:t>
              </a:r>
              <a:r>
                <a:rPr sz="824" spc="-41" dirty="0">
                  <a:solidFill>
                    <a:srgbClr val="FFFFFF"/>
                  </a:solidFill>
                  <a:latin typeface="Trebuchet MS"/>
                  <a:cs typeface="Trebuchet MS"/>
                </a:rPr>
                <a:t>en</a:t>
              </a:r>
              <a:r>
                <a:rPr sz="824" spc="-21" dirty="0">
                  <a:solidFill>
                    <a:srgbClr val="FFFFFF"/>
                  </a:solidFill>
                  <a:latin typeface="Trebuchet MS"/>
                  <a:cs typeface="Trebuchet MS"/>
                </a:rPr>
                <a:t>t</a:t>
              </a:r>
              <a:r>
                <a:rPr sz="824" spc="-36" dirty="0">
                  <a:solidFill>
                    <a:srgbClr val="FFFFFF"/>
                  </a:solidFill>
                  <a:latin typeface="Trebuchet MS"/>
                  <a:cs typeface="Trebuchet MS"/>
                </a:rPr>
                <a:t>i</a:t>
              </a:r>
              <a:r>
                <a:rPr sz="824" spc="-41" dirty="0">
                  <a:solidFill>
                    <a:srgbClr val="FFFFFF"/>
                  </a:solidFill>
                  <a:latin typeface="Trebuchet MS"/>
                  <a:cs typeface="Trebuchet MS"/>
                </a:rPr>
                <a:t>elle</a:t>
              </a:r>
              <a:r>
                <a:rPr sz="824" spc="-5" dirty="0">
                  <a:solidFill>
                    <a:srgbClr val="FFFFFF"/>
                  </a:solidFill>
                  <a:latin typeface="Trebuchet MS"/>
                  <a:cs typeface="Trebuchet MS"/>
                </a:rPr>
                <a:t>s</a:t>
              </a:r>
              <a:endParaRPr sz="824">
                <a:latin typeface="Trebuchet MS"/>
                <a:cs typeface="Trebuchet MS"/>
              </a:endParaRPr>
            </a:p>
          </p:txBody>
        </p:sp>
      </p:grpSp>
      <p:sp>
        <p:nvSpPr>
          <p:cNvPr id="7" name="object 7"/>
          <p:cNvSpPr txBox="1"/>
          <p:nvPr/>
        </p:nvSpPr>
        <p:spPr>
          <a:xfrm>
            <a:off x="7670800" y="2401492"/>
            <a:ext cx="5105400" cy="944746"/>
          </a:xfrm>
          <a:prstGeom prst="rect">
            <a:avLst/>
          </a:prstGeom>
        </p:spPr>
        <p:txBody>
          <a:bodyPr vert="horz" wrap="square" lIns="0" tIns="21590" rIns="0" bIns="0" rtlCol="0">
            <a:spAutoFit/>
          </a:bodyPr>
          <a:lstStyle/>
          <a:p>
            <a:pPr marL="13085" marR="5234" algn="just">
              <a:lnSpc>
                <a:spcPct val="96800"/>
              </a:lnSpc>
              <a:spcBef>
                <a:spcPts val="170"/>
              </a:spcBef>
            </a:pPr>
            <a:r>
              <a:rPr lang="fr-FR" sz="2061" spc="-5" dirty="0">
                <a:latin typeface="Times New Roman" panose="02020603050405020304" pitchFamily="18" charset="0"/>
                <a:cs typeface="Times New Roman" panose="02020603050405020304" pitchFamily="18" charset="0"/>
              </a:rPr>
              <a:t>Le courant circule dans le sol </a:t>
            </a:r>
            <a:r>
              <a:rPr lang="fr-FR" sz="2061" dirty="0">
                <a:latin typeface="Times New Roman" panose="02020603050405020304" pitchFamily="18" charset="0"/>
                <a:cs typeface="Times New Roman" panose="02020603050405020304" pitchFamily="18" charset="0"/>
              </a:rPr>
              <a:t> </a:t>
            </a:r>
            <a:r>
              <a:rPr lang="fr-FR" sz="2061" spc="-5" dirty="0">
                <a:latin typeface="Times New Roman" panose="02020603050405020304" pitchFamily="18" charset="0"/>
                <a:cs typeface="Times New Roman" panose="02020603050405020304" pitchFamily="18" charset="0"/>
              </a:rPr>
              <a:t>d’une électrode de courant à </a:t>
            </a:r>
            <a:r>
              <a:rPr lang="fr-FR" sz="2061" dirty="0">
                <a:latin typeface="Times New Roman" panose="02020603050405020304" pitchFamily="18" charset="0"/>
                <a:cs typeface="Times New Roman" panose="02020603050405020304" pitchFamily="18" charset="0"/>
              </a:rPr>
              <a:t> </a:t>
            </a:r>
            <a:r>
              <a:rPr lang="fr-FR" sz="2061" spc="-5" dirty="0">
                <a:latin typeface="Times New Roman" panose="02020603050405020304" pitchFamily="18" charset="0"/>
                <a:cs typeface="Times New Roman" panose="02020603050405020304" pitchFamily="18" charset="0"/>
              </a:rPr>
              <a:t>l’autre. La densité de courant </a:t>
            </a:r>
            <a:r>
              <a:rPr lang="fr-FR" sz="2061" spc="-608" dirty="0">
                <a:latin typeface="Times New Roman" panose="02020603050405020304" pitchFamily="18" charset="0"/>
                <a:cs typeface="Times New Roman" panose="02020603050405020304" pitchFamily="18" charset="0"/>
              </a:rPr>
              <a:t> </a:t>
            </a:r>
            <a:r>
              <a:rPr lang="fr-FR" sz="2061" spc="-5" dirty="0">
                <a:latin typeface="Times New Roman" panose="02020603050405020304" pitchFamily="18" charset="0"/>
                <a:cs typeface="Times New Roman" panose="02020603050405020304" pitchFamily="18" charset="0"/>
              </a:rPr>
              <a:t>est plus forte près de la </a:t>
            </a:r>
            <a:r>
              <a:rPr lang="fr-FR" sz="2061" dirty="0">
                <a:latin typeface="Times New Roman" panose="02020603050405020304" pitchFamily="18" charset="0"/>
                <a:cs typeface="Times New Roman" panose="02020603050405020304" pitchFamily="18" charset="0"/>
              </a:rPr>
              <a:t> </a:t>
            </a:r>
            <a:r>
              <a:rPr lang="fr-FR" sz="2061" spc="-5" dirty="0">
                <a:latin typeface="Times New Roman" panose="02020603050405020304" pitchFamily="18" charset="0"/>
                <a:cs typeface="Times New Roman" panose="02020603050405020304" pitchFamily="18" charset="0"/>
              </a:rPr>
              <a:t>surface</a:t>
            </a:r>
            <a:r>
              <a:rPr lang="fr-FR" sz="2061" spc="-10" dirty="0">
                <a:latin typeface="Times New Roman" panose="02020603050405020304" pitchFamily="18" charset="0"/>
                <a:cs typeface="Times New Roman" panose="02020603050405020304" pitchFamily="18" charset="0"/>
              </a:rPr>
              <a:t> </a:t>
            </a:r>
            <a:r>
              <a:rPr lang="fr-FR" sz="2061" dirty="0">
                <a:latin typeface="Times New Roman" panose="02020603050405020304" pitchFamily="18" charset="0"/>
                <a:cs typeface="Times New Roman" panose="02020603050405020304" pitchFamily="18" charset="0"/>
              </a:rPr>
              <a:t>qu’en</a:t>
            </a:r>
            <a:r>
              <a:rPr lang="fr-FR" sz="2061" spc="-10" dirty="0">
                <a:latin typeface="Times New Roman" panose="02020603050405020304" pitchFamily="18" charset="0"/>
                <a:cs typeface="Times New Roman" panose="02020603050405020304" pitchFamily="18" charset="0"/>
              </a:rPr>
              <a:t> </a:t>
            </a:r>
            <a:r>
              <a:rPr lang="fr-FR" sz="2061" spc="-5" dirty="0">
                <a:latin typeface="Times New Roman" panose="02020603050405020304" pitchFamily="18" charset="0"/>
                <a:cs typeface="Times New Roman" panose="02020603050405020304" pitchFamily="18" charset="0"/>
              </a:rPr>
              <a:t>profondeur.</a:t>
            </a:r>
            <a:endParaRPr lang="fr-FR" sz="2061" dirty="0">
              <a:latin typeface="Times New Roman" panose="02020603050405020304" pitchFamily="18" charset="0"/>
              <a:cs typeface="Times New Roman" panose="02020603050405020304" pitchFamily="18" charset="0"/>
            </a:endParaRPr>
          </a:p>
        </p:txBody>
      </p:sp>
      <p:graphicFrame>
        <p:nvGraphicFramePr>
          <p:cNvPr id="8" name="object 8"/>
          <p:cNvGraphicFramePr>
            <a:graphicFrameLocks noGrp="1"/>
          </p:cNvGraphicFramePr>
          <p:nvPr>
            <p:extLst>
              <p:ext uri="{D42A27DB-BD31-4B8C-83A1-F6EECF244321}">
                <p14:modId xmlns:p14="http://schemas.microsoft.com/office/powerpoint/2010/main" val="2973516554"/>
              </p:ext>
            </p:extLst>
          </p:nvPr>
        </p:nvGraphicFramePr>
        <p:xfrm>
          <a:off x="8432800" y="3955223"/>
          <a:ext cx="3926109" cy="2540170"/>
        </p:xfrm>
        <a:graphic>
          <a:graphicData uri="http://schemas.openxmlformats.org/drawingml/2006/table">
            <a:tbl>
              <a:tblPr firstRow="1" bandRow="1">
                <a:tableStyleId>{2D5ABB26-0587-4C30-8999-92F81FD0307C}</a:tableStyleId>
              </a:tblPr>
              <a:tblGrid>
                <a:gridCol w="1961419">
                  <a:extLst>
                    <a:ext uri="{9D8B030D-6E8A-4147-A177-3AD203B41FA5}">
                      <a16:colId xmlns:a16="http://schemas.microsoft.com/office/drawing/2014/main" val="20000"/>
                    </a:ext>
                  </a:extLst>
                </a:gridCol>
                <a:gridCol w="1964690">
                  <a:extLst>
                    <a:ext uri="{9D8B030D-6E8A-4147-A177-3AD203B41FA5}">
                      <a16:colId xmlns:a16="http://schemas.microsoft.com/office/drawing/2014/main" val="20001"/>
                    </a:ext>
                  </a:extLst>
                </a:gridCol>
              </a:tblGrid>
              <a:tr h="403160">
                <a:tc>
                  <a:txBody>
                    <a:bodyPr/>
                    <a:lstStyle/>
                    <a:p>
                      <a:pPr algn="ctr">
                        <a:lnSpc>
                          <a:spcPct val="100000"/>
                        </a:lnSpc>
                        <a:spcBef>
                          <a:spcPts val="259"/>
                        </a:spcBef>
                      </a:pPr>
                      <a:r>
                        <a:rPr sz="1600" spc="-5" dirty="0">
                          <a:latin typeface="Trebuchet MS"/>
                          <a:cs typeface="Trebuchet MS"/>
                        </a:rPr>
                        <a:t>Ligne</a:t>
                      </a:r>
                      <a:r>
                        <a:rPr sz="1600" spc="-20" dirty="0">
                          <a:latin typeface="Trebuchet MS"/>
                          <a:cs typeface="Trebuchet MS"/>
                        </a:rPr>
                        <a:t> </a:t>
                      </a:r>
                      <a:r>
                        <a:rPr sz="1600" dirty="0">
                          <a:latin typeface="Trebuchet MS"/>
                          <a:cs typeface="Trebuchet MS"/>
                        </a:rPr>
                        <a:t>de</a:t>
                      </a:r>
                      <a:r>
                        <a:rPr sz="1600" spc="-20" dirty="0">
                          <a:latin typeface="Trebuchet MS"/>
                          <a:cs typeface="Trebuchet MS"/>
                        </a:rPr>
                        <a:t> </a:t>
                      </a:r>
                      <a:r>
                        <a:rPr sz="1600" spc="-5" dirty="0">
                          <a:latin typeface="Trebuchet MS"/>
                          <a:cs typeface="Trebuchet MS"/>
                        </a:rPr>
                        <a:t>courant</a:t>
                      </a:r>
                      <a:endParaRPr sz="1600" dirty="0">
                        <a:latin typeface="Trebuchet MS"/>
                        <a:cs typeface="Trebuchet MS"/>
                      </a:endParaRPr>
                    </a:p>
                  </a:txBody>
                  <a:tcPr marL="0" marR="0" marT="34020" marB="0">
                    <a:lnL w="28575">
                      <a:solidFill>
                        <a:srgbClr val="000000"/>
                      </a:solidFill>
                      <a:prstDash val="solid"/>
                    </a:lnL>
                    <a:lnR w="12700">
                      <a:solidFill>
                        <a:srgbClr val="000000"/>
                      </a:solidFill>
                      <a:prstDash val="solid"/>
                    </a:lnR>
                    <a:lnT w="28575">
                      <a:solidFill>
                        <a:srgbClr val="000000"/>
                      </a:solidFill>
                      <a:prstDash val="solid"/>
                    </a:lnT>
                    <a:lnB w="19050">
                      <a:solidFill>
                        <a:srgbClr val="000000"/>
                      </a:solidFill>
                      <a:prstDash val="solid"/>
                    </a:lnB>
                  </a:tcPr>
                </a:tc>
                <a:tc>
                  <a:txBody>
                    <a:bodyPr/>
                    <a:lstStyle/>
                    <a:p>
                      <a:pPr algn="ctr">
                        <a:lnSpc>
                          <a:spcPct val="100000"/>
                        </a:lnSpc>
                        <a:spcBef>
                          <a:spcPts val="259"/>
                        </a:spcBef>
                      </a:pPr>
                      <a:r>
                        <a:rPr sz="1600" dirty="0">
                          <a:latin typeface="Trebuchet MS"/>
                          <a:cs typeface="Trebuchet MS"/>
                        </a:rPr>
                        <a:t>%</a:t>
                      </a:r>
                      <a:r>
                        <a:rPr sz="1600" spc="-25" dirty="0">
                          <a:latin typeface="Trebuchet MS"/>
                          <a:cs typeface="Trebuchet MS"/>
                        </a:rPr>
                        <a:t> </a:t>
                      </a:r>
                      <a:r>
                        <a:rPr sz="1600" dirty="0">
                          <a:latin typeface="Trebuchet MS"/>
                          <a:cs typeface="Trebuchet MS"/>
                        </a:rPr>
                        <a:t>de</a:t>
                      </a:r>
                      <a:r>
                        <a:rPr sz="1600" spc="-25" dirty="0">
                          <a:latin typeface="Trebuchet MS"/>
                          <a:cs typeface="Trebuchet MS"/>
                        </a:rPr>
                        <a:t> </a:t>
                      </a:r>
                      <a:r>
                        <a:rPr sz="1600" spc="-5" dirty="0">
                          <a:latin typeface="Trebuchet MS"/>
                          <a:cs typeface="Trebuchet MS"/>
                        </a:rPr>
                        <a:t>courant</a:t>
                      </a:r>
                      <a:endParaRPr sz="1600">
                        <a:latin typeface="Trebuchet MS"/>
                        <a:cs typeface="Trebuchet MS"/>
                      </a:endParaRPr>
                    </a:p>
                  </a:txBody>
                  <a:tcPr marL="0" marR="0" marT="34020" marB="0">
                    <a:lnL w="12700">
                      <a:solidFill>
                        <a:srgbClr val="000000"/>
                      </a:solidFill>
                      <a:prstDash val="solid"/>
                    </a:lnL>
                    <a:lnR w="28575">
                      <a:solidFill>
                        <a:srgbClr val="000000"/>
                      </a:solidFill>
                      <a:prstDash val="solid"/>
                    </a:lnR>
                    <a:lnT w="28575">
                      <a:solidFill>
                        <a:srgbClr val="000000"/>
                      </a:solidFill>
                      <a:prstDash val="solid"/>
                    </a:lnT>
                    <a:lnB w="19050">
                      <a:solidFill>
                        <a:srgbClr val="000000"/>
                      </a:solidFill>
                      <a:prstDash val="solid"/>
                    </a:lnB>
                  </a:tcPr>
                </a:tc>
                <a:extLst>
                  <a:ext uri="{0D108BD9-81ED-4DB2-BD59-A6C34878D82A}">
                    <a16:rowId xmlns:a16="http://schemas.microsoft.com/office/drawing/2014/main" val="10000"/>
                  </a:ext>
                </a:extLst>
              </a:tr>
              <a:tr h="354860">
                <a:tc>
                  <a:txBody>
                    <a:bodyPr/>
                    <a:lstStyle/>
                    <a:p>
                      <a:pPr algn="ctr">
                        <a:lnSpc>
                          <a:spcPct val="100000"/>
                        </a:lnSpc>
                        <a:spcBef>
                          <a:spcPts val="280"/>
                        </a:spcBef>
                      </a:pPr>
                      <a:r>
                        <a:rPr sz="1600" dirty="0">
                          <a:latin typeface="Trebuchet MS"/>
                          <a:cs typeface="Trebuchet MS"/>
                        </a:rPr>
                        <a:t>1</a:t>
                      </a:r>
                      <a:endParaRPr sz="1600">
                        <a:latin typeface="Trebuchet MS"/>
                        <a:cs typeface="Trebuchet MS"/>
                      </a:endParaRPr>
                    </a:p>
                  </a:txBody>
                  <a:tcPr marL="0" marR="0" marT="36638" marB="0">
                    <a:lnL w="28575">
                      <a:solidFill>
                        <a:srgbClr val="000000"/>
                      </a:solidFill>
                      <a:prstDash val="solid"/>
                    </a:lnL>
                    <a:lnR w="1270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80"/>
                        </a:spcBef>
                      </a:pPr>
                      <a:r>
                        <a:rPr sz="1600" dirty="0">
                          <a:latin typeface="Trebuchet MS"/>
                          <a:cs typeface="Trebuchet MS"/>
                        </a:rPr>
                        <a:t>17</a:t>
                      </a:r>
                      <a:endParaRPr sz="1600">
                        <a:latin typeface="Trebuchet MS"/>
                        <a:cs typeface="Trebuchet MS"/>
                      </a:endParaRPr>
                    </a:p>
                  </a:txBody>
                  <a:tcPr marL="0" marR="0" marT="36638" marB="0">
                    <a:lnL w="12700">
                      <a:solidFill>
                        <a:srgbClr val="000000"/>
                      </a:solidFill>
                      <a:prstDash val="solid"/>
                    </a:lnL>
                    <a:lnR w="28575">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1"/>
                  </a:ext>
                </a:extLst>
              </a:tr>
              <a:tr h="356430">
                <a:tc>
                  <a:txBody>
                    <a:bodyPr/>
                    <a:lstStyle/>
                    <a:p>
                      <a:pPr algn="ctr">
                        <a:lnSpc>
                          <a:spcPct val="100000"/>
                        </a:lnSpc>
                        <a:spcBef>
                          <a:spcPts val="280"/>
                        </a:spcBef>
                      </a:pPr>
                      <a:r>
                        <a:rPr sz="1600" dirty="0">
                          <a:latin typeface="Trebuchet MS"/>
                          <a:cs typeface="Trebuchet MS"/>
                        </a:rPr>
                        <a:t>2</a:t>
                      </a:r>
                      <a:endParaRPr sz="1600">
                        <a:latin typeface="Trebuchet MS"/>
                        <a:cs typeface="Trebuchet MS"/>
                      </a:endParaRPr>
                    </a:p>
                  </a:txBody>
                  <a:tcPr marL="0" marR="0" marT="36638" marB="0">
                    <a:lnL w="28575">
                      <a:solidFill>
                        <a:srgbClr val="000000"/>
                      </a:solidFill>
                      <a:prstDash val="solid"/>
                    </a:lnL>
                    <a:lnR w="12700">
                      <a:solidFill>
                        <a:srgbClr val="000000"/>
                      </a:solidFill>
                      <a:prstDash val="solid"/>
                    </a:lnR>
                    <a:lnT w="19050">
                      <a:solidFill>
                        <a:srgbClr val="000000"/>
                      </a:solidFill>
                      <a:prstDash val="solid"/>
                    </a:lnT>
                    <a:lnB w="12700">
                      <a:solidFill>
                        <a:srgbClr val="000000"/>
                      </a:solidFill>
                      <a:prstDash val="solid"/>
                    </a:lnB>
                  </a:tcPr>
                </a:tc>
                <a:tc>
                  <a:txBody>
                    <a:bodyPr/>
                    <a:lstStyle/>
                    <a:p>
                      <a:pPr algn="ctr">
                        <a:lnSpc>
                          <a:spcPct val="100000"/>
                        </a:lnSpc>
                        <a:spcBef>
                          <a:spcPts val="280"/>
                        </a:spcBef>
                      </a:pPr>
                      <a:r>
                        <a:rPr sz="1600" dirty="0">
                          <a:latin typeface="Trebuchet MS"/>
                          <a:cs typeface="Trebuchet MS"/>
                        </a:rPr>
                        <a:t>32</a:t>
                      </a:r>
                      <a:endParaRPr sz="1600">
                        <a:latin typeface="Trebuchet MS"/>
                        <a:cs typeface="Trebuchet MS"/>
                      </a:endParaRPr>
                    </a:p>
                  </a:txBody>
                  <a:tcPr marL="0" marR="0" marT="36638" marB="0">
                    <a:lnL w="12700">
                      <a:solidFill>
                        <a:srgbClr val="000000"/>
                      </a:solidFill>
                      <a:prstDash val="solid"/>
                    </a:lnL>
                    <a:lnR w="28575">
                      <a:solidFill>
                        <a:srgbClr val="000000"/>
                      </a:solidFill>
                      <a:prstDash val="solid"/>
                    </a:lnR>
                    <a:lnT w="19050">
                      <a:solidFill>
                        <a:srgbClr val="000000"/>
                      </a:solidFill>
                      <a:prstDash val="solid"/>
                    </a:lnT>
                    <a:lnB w="12700">
                      <a:solidFill>
                        <a:srgbClr val="000000"/>
                      </a:solidFill>
                      <a:prstDash val="solid"/>
                    </a:lnB>
                  </a:tcPr>
                </a:tc>
                <a:extLst>
                  <a:ext uri="{0D108BD9-81ED-4DB2-BD59-A6C34878D82A}">
                    <a16:rowId xmlns:a16="http://schemas.microsoft.com/office/drawing/2014/main" val="10002"/>
                  </a:ext>
                </a:extLst>
              </a:tr>
              <a:tr h="354860">
                <a:tc>
                  <a:txBody>
                    <a:bodyPr/>
                    <a:lstStyle/>
                    <a:p>
                      <a:pPr algn="ctr">
                        <a:lnSpc>
                          <a:spcPct val="100000"/>
                        </a:lnSpc>
                        <a:spcBef>
                          <a:spcPts val="270"/>
                        </a:spcBef>
                      </a:pPr>
                      <a:r>
                        <a:rPr sz="1600" dirty="0">
                          <a:latin typeface="Trebuchet MS"/>
                          <a:cs typeface="Trebuchet MS"/>
                        </a:rPr>
                        <a:t>3</a:t>
                      </a:r>
                    </a:p>
                  </a:txBody>
                  <a:tcPr marL="0" marR="0" marT="35329" marB="0">
                    <a:lnL w="28575">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spcBef>
                          <a:spcPts val="270"/>
                        </a:spcBef>
                      </a:pPr>
                      <a:r>
                        <a:rPr sz="1600" dirty="0">
                          <a:latin typeface="Trebuchet MS"/>
                          <a:cs typeface="Trebuchet MS"/>
                        </a:rPr>
                        <a:t>42</a:t>
                      </a:r>
                      <a:endParaRPr sz="1600">
                        <a:latin typeface="Trebuchet MS"/>
                        <a:cs typeface="Trebuchet MS"/>
                      </a:endParaRPr>
                    </a:p>
                  </a:txBody>
                  <a:tcPr marL="0" marR="0" marT="35329" marB="0">
                    <a:lnL w="12700">
                      <a:solidFill>
                        <a:srgbClr val="000000"/>
                      </a:solidFill>
                      <a:prstDash val="solid"/>
                    </a:lnL>
                    <a:lnR w="28575">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3"/>
                  </a:ext>
                </a:extLst>
              </a:tr>
              <a:tr h="356430">
                <a:tc>
                  <a:txBody>
                    <a:bodyPr/>
                    <a:lstStyle/>
                    <a:p>
                      <a:pPr algn="ctr">
                        <a:lnSpc>
                          <a:spcPct val="100000"/>
                        </a:lnSpc>
                        <a:spcBef>
                          <a:spcPts val="270"/>
                        </a:spcBef>
                      </a:pPr>
                      <a:r>
                        <a:rPr sz="1600" dirty="0">
                          <a:latin typeface="Trebuchet MS"/>
                          <a:cs typeface="Trebuchet MS"/>
                        </a:rPr>
                        <a:t>4</a:t>
                      </a:r>
                      <a:endParaRPr sz="1600">
                        <a:latin typeface="Trebuchet MS"/>
                        <a:cs typeface="Trebuchet MS"/>
                      </a:endParaRPr>
                    </a:p>
                  </a:txBody>
                  <a:tcPr marL="0" marR="0" marT="35329" marB="0">
                    <a:lnL w="28575">
                      <a:solidFill>
                        <a:srgbClr val="000000"/>
                      </a:solidFill>
                      <a:prstDash val="solid"/>
                    </a:lnL>
                    <a:lnR w="12700">
                      <a:solidFill>
                        <a:srgbClr val="000000"/>
                      </a:solidFill>
                      <a:prstDash val="solid"/>
                    </a:lnR>
                    <a:lnT w="12700">
                      <a:solidFill>
                        <a:srgbClr val="000000"/>
                      </a:solidFill>
                      <a:prstDash val="solid"/>
                    </a:lnT>
                    <a:lnB w="19050">
                      <a:solidFill>
                        <a:srgbClr val="000000"/>
                      </a:solidFill>
                      <a:prstDash val="solid"/>
                    </a:lnB>
                  </a:tcPr>
                </a:tc>
                <a:tc>
                  <a:txBody>
                    <a:bodyPr/>
                    <a:lstStyle/>
                    <a:p>
                      <a:pPr algn="ctr">
                        <a:lnSpc>
                          <a:spcPct val="100000"/>
                        </a:lnSpc>
                        <a:spcBef>
                          <a:spcPts val="270"/>
                        </a:spcBef>
                      </a:pPr>
                      <a:r>
                        <a:rPr sz="1600" dirty="0">
                          <a:latin typeface="Trebuchet MS"/>
                          <a:cs typeface="Trebuchet MS"/>
                        </a:rPr>
                        <a:t>49</a:t>
                      </a:r>
                      <a:endParaRPr sz="1600">
                        <a:latin typeface="Trebuchet MS"/>
                        <a:cs typeface="Trebuchet MS"/>
                      </a:endParaRPr>
                    </a:p>
                  </a:txBody>
                  <a:tcPr marL="0" marR="0" marT="35329" marB="0">
                    <a:lnL w="12700">
                      <a:solidFill>
                        <a:srgbClr val="000000"/>
                      </a:solidFill>
                      <a:prstDash val="solid"/>
                    </a:lnL>
                    <a:lnR w="28575">
                      <a:solidFill>
                        <a:srgbClr val="000000"/>
                      </a:solidFill>
                      <a:prstDash val="solid"/>
                    </a:lnR>
                    <a:lnT w="12700">
                      <a:solidFill>
                        <a:srgbClr val="000000"/>
                      </a:solidFill>
                      <a:prstDash val="solid"/>
                    </a:lnT>
                    <a:lnB w="19050">
                      <a:solidFill>
                        <a:srgbClr val="000000"/>
                      </a:solidFill>
                      <a:prstDash val="solid"/>
                    </a:lnB>
                  </a:tcPr>
                </a:tc>
                <a:extLst>
                  <a:ext uri="{0D108BD9-81ED-4DB2-BD59-A6C34878D82A}">
                    <a16:rowId xmlns:a16="http://schemas.microsoft.com/office/drawing/2014/main" val="10004"/>
                  </a:ext>
                </a:extLst>
              </a:tr>
              <a:tr h="356430">
                <a:tc>
                  <a:txBody>
                    <a:bodyPr/>
                    <a:lstStyle/>
                    <a:p>
                      <a:pPr algn="ctr">
                        <a:lnSpc>
                          <a:spcPct val="100000"/>
                        </a:lnSpc>
                        <a:spcBef>
                          <a:spcPts val="280"/>
                        </a:spcBef>
                      </a:pPr>
                      <a:r>
                        <a:rPr sz="1600" dirty="0">
                          <a:latin typeface="Trebuchet MS"/>
                          <a:cs typeface="Trebuchet MS"/>
                        </a:rPr>
                        <a:t>5</a:t>
                      </a:r>
                      <a:endParaRPr sz="1600">
                        <a:latin typeface="Trebuchet MS"/>
                        <a:cs typeface="Trebuchet MS"/>
                      </a:endParaRPr>
                    </a:p>
                  </a:txBody>
                  <a:tcPr marL="0" marR="0" marT="36638" marB="0">
                    <a:lnL w="28575">
                      <a:solidFill>
                        <a:srgbClr val="000000"/>
                      </a:solidFill>
                      <a:prstDash val="solid"/>
                    </a:lnL>
                    <a:lnR w="12700">
                      <a:solidFill>
                        <a:srgbClr val="000000"/>
                      </a:solidFill>
                      <a:prstDash val="solid"/>
                    </a:lnR>
                    <a:lnT w="19050">
                      <a:solidFill>
                        <a:srgbClr val="000000"/>
                      </a:solidFill>
                      <a:prstDash val="solid"/>
                    </a:lnT>
                    <a:lnB w="12700">
                      <a:solidFill>
                        <a:srgbClr val="000000"/>
                      </a:solidFill>
                      <a:prstDash val="solid"/>
                    </a:lnB>
                  </a:tcPr>
                </a:tc>
                <a:tc>
                  <a:txBody>
                    <a:bodyPr/>
                    <a:lstStyle/>
                    <a:p>
                      <a:pPr algn="ctr">
                        <a:lnSpc>
                          <a:spcPct val="100000"/>
                        </a:lnSpc>
                        <a:spcBef>
                          <a:spcPts val="280"/>
                        </a:spcBef>
                      </a:pPr>
                      <a:r>
                        <a:rPr sz="1600" dirty="0">
                          <a:latin typeface="Trebuchet MS"/>
                          <a:cs typeface="Trebuchet MS"/>
                        </a:rPr>
                        <a:t>51</a:t>
                      </a:r>
                      <a:endParaRPr sz="1600">
                        <a:latin typeface="Trebuchet MS"/>
                        <a:cs typeface="Trebuchet MS"/>
                      </a:endParaRPr>
                    </a:p>
                  </a:txBody>
                  <a:tcPr marL="0" marR="0" marT="36638" marB="0">
                    <a:lnL w="12700">
                      <a:solidFill>
                        <a:srgbClr val="000000"/>
                      </a:solidFill>
                      <a:prstDash val="solid"/>
                    </a:lnL>
                    <a:lnR w="28575">
                      <a:solidFill>
                        <a:srgbClr val="000000"/>
                      </a:solidFill>
                      <a:prstDash val="solid"/>
                    </a:lnR>
                    <a:lnT w="19050">
                      <a:solidFill>
                        <a:srgbClr val="000000"/>
                      </a:solidFill>
                      <a:prstDash val="solid"/>
                    </a:lnT>
                    <a:lnB w="12700">
                      <a:solidFill>
                        <a:srgbClr val="000000"/>
                      </a:solidFill>
                      <a:prstDash val="solid"/>
                    </a:lnB>
                  </a:tcPr>
                </a:tc>
                <a:extLst>
                  <a:ext uri="{0D108BD9-81ED-4DB2-BD59-A6C34878D82A}">
                    <a16:rowId xmlns:a16="http://schemas.microsoft.com/office/drawing/2014/main" val="10005"/>
                  </a:ext>
                </a:extLst>
              </a:tr>
              <a:tr h="358000">
                <a:tc>
                  <a:txBody>
                    <a:bodyPr/>
                    <a:lstStyle/>
                    <a:p>
                      <a:pPr algn="ctr">
                        <a:lnSpc>
                          <a:spcPct val="100000"/>
                        </a:lnSpc>
                        <a:spcBef>
                          <a:spcPts val="270"/>
                        </a:spcBef>
                      </a:pPr>
                      <a:r>
                        <a:rPr sz="1600" dirty="0">
                          <a:latin typeface="Trebuchet MS"/>
                          <a:cs typeface="Trebuchet MS"/>
                        </a:rPr>
                        <a:t>6</a:t>
                      </a:r>
                      <a:endParaRPr sz="1600">
                        <a:latin typeface="Trebuchet MS"/>
                        <a:cs typeface="Trebuchet MS"/>
                      </a:endParaRPr>
                    </a:p>
                  </a:txBody>
                  <a:tcPr marL="0" marR="0" marT="35329" marB="0">
                    <a:lnL w="28575">
                      <a:solidFill>
                        <a:srgbClr val="000000"/>
                      </a:solidFill>
                      <a:prstDash val="solid"/>
                    </a:lnL>
                    <a:lnR w="12700">
                      <a:solidFill>
                        <a:srgbClr val="000000"/>
                      </a:solidFill>
                      <a:prstDash val="solid"/>
                    </a:lnR>
                    <a:lnT w="12700">
                      <a:solidFill>
                        <a:srgbClr val="000000"/>
                      </a:solidFill>
                      <a:prstDash val="solid"/>
                    </a:lnT>
                    <a:lnB w="38100">
                      <a:solidFill>
                        <a:srgbClr val="000000"/>
                      </a:solidFill>
                      <a:prstDash val="solid"/>
                    </a:lnB>
                  </a:tcPr>
                </a:tc>
                <a:tc>
                  <a:txBody>
                    <a:bodyPr/>
                    <a:lstStyle/>
                    <a:p>
                      <a:pPr algn="ctr">
                        <a:lnSpc>
                          <a:spcPct val="100000"/>
                        </a:lnSpc>
                        <a:spcBef>
                          <a:spcPts val="270"/>
                        </a:spcBef>
                      </a:pPr>
                      <a:r>
                        <a:rPr sz="1600" dirty="0">
                          <a:latin typeface="Trebuchet MS"/>
                          <a:cs typeface="Trebuchet MS"/>
                        </a:rPr>
                        <a:t>57</a:t>
                      </a:r>
                    </a:p>
                  </a:txBody>
                  <a:tcPr marL="0" marR="0" marT="35329" marB="0">
                    <a:lnL w="12700">
                      <a:solidFill>
                        <a:srgbClr val="000000"/>
                      </a:solidFill>
                      <a:prstDash val="solid"/>
                    </a:lnL>
                    <a:lnR w="28575">
                      <a:solidFill>
                        <a:srgbClr val="000000"/>
                      </a:solidFill>
                      <a:prstDash val="solid"/>
                    </a:lnR>
                    <a:lnT w="12700">
                      <a:solidFill>
                        <a:srgbClr val="000000"/>
                      </a:solidFill>
                      <a:prstDash val="solid"/>
                    </a:lnT>
                    <a:lnB w="38100">
                      <a:solidFill>
                        <a:srgbClr val="000000"/>
                      </a:solidFill>
                      <a:prstDash val="solid"/>
                    </a:lnB>
                  </a:tcPr>
                </a:tc>
                <a:extLst>
                  <a:ext uri="{0D108BD9-81ED-4DB2-BD59-A6C34878D82A}">
                    <a16:rowId xmlns:a16="http://schemas.microsoft.com/office/drawing/2014/main" val="10006"/>
                  </a:ext>
                </a:extLst>
              </a:tr>
            </a:tbl>
          </a:graphicData>
        </a:graphic>
      </p:graphicFrame>
      <p:cxnSp>
        <p:nvCxnSpPr>
          <p:cNvPr id="10" name="Connecteur droit 9">
            <a:extLst>
              <a:ext uri="{FF2B5EF4-FFF2-40B4-BE49-F238E27FC236}">
                <a16:creationId xmlns:a16="http://schemas.microsoft.com/office/drawing/2014/main" id="{142B74E5-EB45-B53F-D114-014DAACA2252}"/>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41400" y="292635"/>
            <a:ext cx="12344400" cy="630087"/>
          </a:xfrm>
          <a:prstGeom prst="rect">
            <a:avLst/>
          </a:prstGeom>
          <a:effectLst>
            <a:glow rad="127000">
              <a:schemeClr val="bg1"/>
            </a:glow>
          </a:effectLst>
        </p:spPr>
        <p:txBody>
          <a:bodyPr vert="horz" wrap="square" lIns="0" tIns="14393" rIns="0" bIns="0" rtlCol="0">
            <a:spAutoFit/>
          </a:bodyPr>
          <a:lstStyle/>
          <a:p>
            <a:pPr marL="13085" algn="l">
              <a:spcBef>
                <a:spcPts val="113"/>
              </a:spcBef>
            </a:pPr>
            <a:r>
              <a:rPr sz="40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Principe de mesure</a:t>
            </a:r>
          </a:p>
        </p:txBody>
      </p:sp>
      <p:sp>
        <p:nvSpPr>
          <p:cNvPr id="3" name="object 3"/>
          <p:cNvSpPr txBox="1"/>
          <p:nvPr/>
        </p:nvSpPr>
        <p:spPr>
          <a:xfrm>
            <a:off x="736600" y="1676400"/>
            <a:ext cx="12649200" cy="2295843"/>
          </a:xfrm>
          <a:prstGeom prst="rect">
            <a:avLst/>
          </a:prstGeom>
        </p:spPr>
        <p:txBody>
          <a:bodyPr vert="horz" wrap="square" lIns="0" tIns="110829" rIns="0" bIns="0" rtlCol="0">
            <a:spAutoFit/>
          </a:bodyPr>
          <a:lstStyle/>
          <a:p>
            <a:pPr marL="403012" indent="-389339">
              <a:spcBef>
                <a:spcPts val="873"/>
              </a:spcBef>
              <a:buClr>
                <a:srgbClr val="7030A0"/>
              </a:buClr>
              <a:buFont typeface="Wingdings"/>
              <a:buChar char=""/>
              <a:tabLst>
                <a:tab pos="403012" algn="l"/>
                <a:tab pos="403732" algn="l"/>
              </a:tabLst>
            </a:pPr>
            <a:r>
              <a:rPr sz="3173" dirty="0">
                <a:latin typeface="Times New Roman" panose="02020603050405020304" pitchFamily="18" charset="0"/>
                <a:cs typeface="Times New Roman" panose="02020603050405020304" pitchFamily="18" charset="0"/>
              </a:rPr>
              <a:t>Injection</a:t>
            </a:r>
            <a:r>
              <a:rPr sz="3173" spc="-11" dirty="0">
                <a:latin typeface="Times New Roman" panose="02020603050405020304" pitchFamily="18" charset="0"/>
                <a:cs typeface="Times New Roman" panose="02020603050405020304" pitchFamily="18" charset="0"/>
              </a:rPr>
              <a:t> </a:t>
            </a:r>
            <a:r>
              <a:rPr sz="3173" spc="-6" dirty="0">
                <a:latin typeface="Times New Roman" panose="02020603050405020304" pitchFamily="18" charset="0"/>
                <a:cs typeface="Times New Roman" panose="02020603050405020304" pitchFamily="18" charset="0"/>
              </a:rPr>
              <a:t>d’un</a:t>
            </a:r>
            <a:r>
              <a:rPr sz="3173" spc="18" dirty="0">
                <a:latin typeface="Times New Roman" panose="02020603050405020304" pitchFamily="18" charset="0"/>
                <a:cs typeface="Times New Roman" panose="02020603050405020304" pitchFamily="18" charset="0"/>
              </a:rPr>
              <a:t> </a:t>
            </a:r>
            <a:r>
              <a:rPr sz="3173" dirty="0">
                <a:latin typeface="Times New Roman" panose="02020603050405020304" pitchFamily="18" charset="0"/>
                <a:cs typeface="Times New Roman" panose="02020603050405020304" pitchFamily="18" charset="0"/>
              </a:rPr>
              <a:t>courant </a:t>
            </a:r>
            <a:r>
              <a:rPr sz="3173" spc="-11" dirty="0">
                <a:latin typeface="Times New Roman" panose="02020603050405020304" pitchFamily="18" charset="0"/>
                <a:cs typeface="Times New Roman" panose="02020603050405020304" pitchFamily="18" charset="0"/>
              </a:rPr>
              <a:t>DC</a:t>
            </a:r>
            <a:r>
              <a:rPr sz="3173" spc="6" dirty="0">
                <a:latin typeface="Times New Roman" panose="02020603050405020304" pitchFamily="18" charset="0"/>
                <a:cs typeface="Times New Roman" panose="02020603050405020304" pitchFamily="18" charset="0"/>
              </a:rPr>
              <a:t> </a:t>
            </a:r>
            <a:r>
              <a:rPr sz="3173" spc="-6" dirty="0">
                <a:latin typeface="Times New Roman" panose="02020603050405020304" pitchFamily="18" charset="0"/>
                <a:cs typeface="Times New Roman" panose="02020603050405020304" pitchFamily="18" charset="0"/>
              </a:rPr>
              <a:t>entre</a:t>
            </a:r>
            <a:r>
              <a:rPr sz="3173" spc="6" dirty="0">
                <a:latin typeface="Times New Roman" panose="02020603050405020304" pitchFamily="18" charset="0"/>
                <a:cs typeface="Times New Roman" panose="02020603050405020304" pitchFamily="18" charset="0"/>
              </a:rPr>
              <a:t> </a:t>
            </a:r>
            <a:r>
              <a:rPr sz="3173" spc="-11" dirty="0">
                <a:latin typeface="Times New Roman" panose="02020603050405020304" pitchFamily="18" charset="0"/>
                <a:cs typeface="Times New Roman" panose="02020603050405020304" pitchFamily="18" charset="0"/>
              </a:rPr>
              <a:t>C+</a:t>
            </a:r>
            <a:r>
              <a:rPr sz="3173" spc="-6" dirty="0">
                <a:latin typeface="Times New Roman" panose="02020603050405020304" pitchFamily="18" charset="0"/>
                <a:cs typeface="Times New Roman" panose="02020603050405020304" pitchFamily="18" charset="0"/>
              </a:rPr>
              <a:t> </a:t>
            </a:r>
            <a:r>
              <a:rPr sz="3173" dirty="0">
                <a:latin typeface="Times New Roman" panose="02020603050405020304" pitchFamily="18" charset="0"/>
                <a:cs typeface="Times New Roman" panose="02020603050405020304" pitchFamily="18" charset="0"/>
              </a:rPr>
              <a:t>et</a:t>
            </a:r>
            <a:r>
              <a:rPr sz="3173" spc="-6" dirty="0">
                <a:latin typeface="Times New Roman" panose="02020603050405020304" pitchFamily="18" charset="0"/>
                <a:cs typeface="Times New Roman" panose="02020603050405020304" pitchFamily="18" charset="0"/>
              </a:rPr>
              <a:t> </a:t>
            </a:r>
            <a:r>
              <a:rPr sz="3173" spc="-11" dirty="0">
                <a:latin typeface="Times New Roman" panose="02020603050405020304" pitchFamily="18" charset="0"/>
                <a:cs typeface="Times New Roman" panose="02020603050405020304" pitchFamily="18" charset="0"/>
              </a:rPr>
              <a:t>C-</a:t>
            </a:r>
            <a:endParaRPr sz="3173" dirty="0">
              <a:latin typeface="Times New Roman" panose="02020603050405020304" pitchFamily="18" charset="0"/>
              <a:cs typeface="Times New Roman" panose="02020603050405020304" pitchFamily="18" charset="0"/>
            </a:endParaRPr>
          </a:p>
          <a:p>
            <a:pPr marL="403012" indent="-389339">
              <a:spcBef>
                <a:spcPts val="873"/>
              </a:spcBef>
              <a:buClr>
                <a:srgbClr val="7030A0"/>
              </a:buClr>
              <a:buFont typeface="Wingdings"/>
              <a:buChar char=""/>
              <a:tabLst>
                <a:tab pos="403012" algn="l"/>
                <a:tab pos="403732" algn="l"/>
              </a:tabLst>
            </a:pPr>
            <a:r>
              <a:rPr sz="3173" dirty="0">
                <a:latin typeface="Times New Roman" panose="02020603050405020304" pitchFamily="18" charset="0"/>
                <a:cs typeface="Times New Roman" panose="02020603050405020304" pitchFamily="18" charset="0"/>
              </a:rPr>
              <a:t>Mesure du potentiel entre P+ et P-</a:t>
            </a:r>
          </a:p>
          <a:p>
            <a:pPr marL="403012" marR="5757" indent="-389339">
              <a:spcBef>
                <a:spcPts val="873"/>
              </a:spcBef>
              <a:buClr>
                <a:srgbClr val="7030A0"/>
              </a:buClr>
              <a:buFont typeface="Wingdings"/>
              <a:buChar char=""/>
              <a:tabLst>
                <a:tab pos="403012" algn="l"/>
                <a:tab pos="403732" algn="l"/>
              </a:tabLst>
            </a:pPr>
            <a:r>
              <a:rPr sz="3173" dirty="0">
                <a:latin typeface="Times New Roman" panose="02020603050405020304" pitchFamily="18" charset="0"/>
                <a:cs typeface="Times New Roman" panose="02020603050405020304" pitchFamily="18" charset="0"/>
              </a:rPr>
              <a:t>Le potentiel est fonction de la distribution de  la</a:t>
            </a:r>
            <a:r>
              <a:rPr lang="fr-FR" sz="3173" dirty="0">
                <a:latin typeface="Times New Roman" panose="02020603050405020304" pitchFamily="18" charset="0"/>
                <a:cs typeface="Times New Roman" panose="02020603050405020304" pitchFamily="18" charset="0"/>
              </a:rPr>
              <a:t> </a:t>
            </a:r>
            <a:r>
              <a:rPr sz="3173" dirty="0" err="1">
                <a:latin typeface="Times New Roman" panose="02020603050405020304" pitchFamily="18" charset="0"/>
                <a:cs typeface="Times New Roman" panose="02020603050405020304" pitchFamily="18" charset="0"/>
              </a:rPr>
              <a:t>résistivité</a:t>
            </a:r>
            <a:r>
              <a:rPr sz="3173" dirty="0">
                <a:latin typeface="Times New Roman" panose="02020603050405020304" pitchFamily="18" charset="0"/>
                <a:cs typeface="Times New Roman" panose="02020603050405020304" pitchFamily="18" charset="0"/>
              </a:rPr>
              <a:t> du sous-sol et du courant</a:t>
            </a:r>
          </a:p>
        </p:txBody>
      </p:sp>
      <p:grpSp>
        <p:nvGrpSpPr>
          <p:cNvPr id="4" name="object 4"/>
          <p:cNvGrpSpPr/>
          <p:nvPr/>
        </p:nvGrpSpPr>
        <p:grpSpPr>
          <a:xfrm>
            <a:off x="1794560" y="3657600"/>
            <a:ext cx="10228480" cy="4245456"/>
            <a:chOff x="118871" y="3009900"/>
            <a:chExt cx="9025129" cy="3745991"/>
          </a:xfrm>
        </p:grpSpPr>
        <p:pic>
          <p:nvPicPr>
            <p:cNvPr id="5" name="object 5"/>
            <p:cNvPicPr/>
            <p:nvPr/>
          </p:nvPicPr>
          <p:blipFill>
            <a:blip r:embed="rId2" cstate="print"/>
            <a:stretch>
              <a:fillRect/>
            </a:stretch>
          </p:blipFill>
          <p:spPr>
            <a:xfrm>
              <a:off x="118871" y="3264408"/>
              <a:ext cx="4501896" cy="3186684"/>
            </a:xfrm>
            <a:prstGeom prst="rect">
              <a:avLst/>
            </a:prstGeom>
          </p:spPr>
        </p:pic>
        <p:pic>
          <p:nvPicPr>
            <p:cNvPr id="6" name="object 6"/>
            <p:cNvPicPr/>
            <p:nvPr/>
          </p:nvPicPr>
          <p:blipFill>
            <a:blip r:embed="rId3" cstate="print"/>
            <a:stretch>
              <a:fillRect/>
            </a:stretch>
          </p:blipFill>
          <p:spPr>
            <a:xfrm>
              <a:off x="323849" y="3469131"/>
              <a:ext cx="3894074" cy="2579750"/>
            </a:xfrm>
            <a:prstGeom prst="rect">
              <a:avLst/>
            </a:prstGeom>
          </p:spPr>
        </p:pic>
        <p:sp>
          <p:nvSpPr>
            <p:cNvPr id="7" name="object 7"/>
            <p:cNvSpPr/>
            <p:nvPr/>
          </p:nvSpPr>
          <p:spPr>
            <a:xfrm>
              <a:off x="319087" y="3464369"/>
              <a:ext cx="3903979" cy="2589530"/>
            </a:xfrm>
            <a:custGeom>
              <a:avLst/>
              <a:gdLst/>
              <a:ahLst/>
              <a:cxnLst/>
              <a:rect l="l" t="t" r="r" b="b"/>
              <a:pathLst>
                <a:path w="3903979" h="2589529">
                  <a:moveTo>
                    <a:pt x="0" y="2589275"/>
                  </a:moveTo>
                  <a:lnTo>
                    <a:pt x="3903726" y="2589275"/>
                  </a:lnTo>
                  <a:lnTo>
                    <a:pt x="3903726" y="0"/>
                  </a:lnTo>
                  <a:lnTo>
                    <a:pt x="0" y="0"/>
                  </a:lnTo>
                  <a:lnTo>
                    <a:pt x="0" y="2589275"/>
                  </a:lnTo>
                  <a:close/>
                </a:path>
              </a:pathLst>
            </a:custGeom>
            <a:ln w="9525">
              <a:solidFill>
                <a:srgbClr val="000000"/>
              </a:solidFill>
            </a:ln>
          </p:spPr>
          <p:txBody>
            <a:bodyPr wrap="square" lIns="0" tIns="0" rIns="0" bIns="0" rtlCol="0"/>
            <a:lstStyle/>
            <a:p>
              <a:endParaRPr sz="2040"/>
            </a:p>
          </p:txBody>
        </p:sp>
        <p:pic>
          <p:nvPicPr>
            <p:cNvPr id="8" name="object 8"/>
            <p:cNvPicPr/>
            <p:nvPr/>
          </p:nvPicPr>
          <p:blipFill>
            <a:blip r:embed="rId4" cstate="print"/>
            <a:stretch>
              <a:fillRect/>
            </a:stretch>
          </p:blipFill>
          <p:spPr>
            <a:xfrm>
              <a:off x="4270248" y="3009900"/>
              <a:ext cx="4873752" cy="3745991"/>
            </a:xfrm>
            <a:prstGeom prst="rect">
              <a:avLst/>
            </a:prstGeom>
          </p:spPr>
        </p:pic>
        <p:pic>
          <p:nvPicPr>
            <p:cNvPr id="9" name="object 9"/>
            <p:cNvPicPr/>
            <p:nvPr/>
          </p:nvPicPr>
          <p:blipFill>
            <a:blip r:embed="rId5" cstate="print"/>
            <a:stretch>
              <a:fillRect/>
            </a:stretch>
          </p:blipFill>
          <p:spPr>
            <a:xfrm>
              <a:off x="4474971" y="3214293"/>
              <a:ext cx="4279391" cy="3139693"/>
            </a:xfrm>
            <a:prstGeom prst="rect">
              <a:avLst/>
            </a:prstGeom>
          </p:spPr>
        </p:pic>
        <p:sp>
          <p:nvSpPr>
            <p:cNvPr id="10" name="object 10"/>
            <p:cNvSpPr/>
            <p:nvPr/>
          </p:nvSpPr>
          <p:spPr>
            <a:xfrm>
              <a:off x="4470273" y="3209531"/>
              <a:ext cx="4289425" cy="3149600"/>
            </a:xfrm>
            <a:custGeom>
              <a:avLst/>
              <a:gdLst/>
              <a:ahLst/>
              <a:cxnLst/>
              <a:rect l="l" t="t" r="r" b="b"/>
              <a:pathLst>
                <a:path w="4289425" h="3149600">
                  <a:moveTo>
                    <a:pt x="0" y="3149219"/>
                  </a:moveTo>
                  <a:lnTo>
                    <a:pt x="4288917" y="3149219"/>
                  </a:lnTo>
                  <a:lnTo>
                    <a:pt x="4288917" y="0"/>
                  </a:lnTo>
                  <a:lnTo>
                    <a:pt x="0" y="0"/>
                  </a:lnTo>
                  <a:lnTo>
                    <a:pt x="0" y="3149219"/>
                  </a:lnTo>
                  <a:close/>
                </a:path>
              </a:pathLst>
            </a:custGeom>
            <a:ln w="9525">
              <a:solidFill>
                <a:srgbClr val="000000"/>
              </a:solidFill>
            </a:ln>
          </p:spPr>
          <p:txBody>
            <a:bodyPr wrap="square" lIns="0" tIns="0" rIns="0" bIns="0" rtlCol="0"/>
            <a:lstStyle/>
            <a:p>
              <a:endParaRPr sz="2040"/>
            </a:p>
          </p:txBody>
        </p:sp>
      </p:grpSp>
      <p:cxnSp>
        <p:nvCxnSpPr>
          <p:cNvPr id="11" name="Connecteur droit 10">
            <a:extLst>
              <a:ext uri="{FF2B5EF4-FFF2-40B4-BE49-F238E27FC236}">
                <a16:creationId xmlns:a16="http://schemas.microsoft.com/office/drawing/2014/main" id="{9AE5640F-43E3-6423-3FCC-A41CEF0519CC}"/>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278756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89480" y="286208"/>
            <a:ext cx="13282120" cy="630087"/>
          </a:xfrm>
          <a:prstGeom prst="rect">
            <a:avLst/>
          </a:prstGeom>
          <a:effectLst>
            <a:glow rad="127000">
              <a:schemeClr val="bg1"/>
            </a:glow>
          </a:effectLst>
        </p:spPr>
        <p:txBody>
          <a:bodyPr vert="horz" wrap="square" lIns="0" tIns="14393" rIns="0" bIns="0" rtlCol="0">
            <a:spAutoFit/>
          </a:bodyPr>
          <a:lstStyle/>
          <a:p>
            <a:pPr marL="13085" algn="l">
              <a:spcBef>
                <a:spcPts val="113"/>
              </a:spcBef>
            </a:pPr>
            <a:r>
              <a:rPr sz="40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Mesure de la résistivité  apparente</a:t>
            </a:r>
          </a:p>
        </p:txBody>
      </p:sp>
      <p:pic>
        <p:nvPicPr>
          <p:cNvPr id="4" name="object 4"/>
          <p:cNvPicPr/>
          <p:nvPr/>
        </p:nvPicPr>
        <p:blipFill>
          <a:blip r:embed="rId2" cstate="print"/>
          <a:stretch>
            <a:fillRect/>
          </a:stretch>
        </p:blipFill>
        <p:spPr>
          <a:xfrm>
            <a:off x="789480" y="1787070"/>
            <a:ext cx="5619014" cy="2932945"/>
          </a:xfrm>
          <a:prstGeom prst="rect">
            <a:avLst/>
          </a:prstGeom>
        </p:spPr>
      </p:pic>
      <p:pic>
        <p:nvPicPr>
          <p:cNvPr id="6" name="object 6"/>
          <p:cNvPicPr/>
          <p:nvPr/>
        </p:nvPicPr>
        <p:blipFill>
          <a:blip r:embed="rId3" cstate="print"/>
          <a:stretch>
            <a:fillRect/>
          </a:stretch>
        </p:blipFill>
        <p:spPr>
          <a:xfrm>
            <a:off x="1422400" y="5027143"/>
            <a:ext cx="3822570" cy="1085680"/>
          </a:xfrm>
          <a:prstGeom prst="rect">
            <a:avLst/>
          </a:prstGeom>
        </p:spPr>
      </p:pic>
      <p:sp>
        <p:nvSpPr>
          <p:cNvPr id="8" name="object 8"/>
          <p:cNvSpPr txBox="1"/>
          <p:nvPr/>
        </p:nvSpPr>
        <p:spPr>
          <a:xfrm>
            <a:off x="7385067" y="2555728"/>
            <a:ext cx="5405530" cy="1498359"/>
          </a:xfrm>
          <a:prstGeom prst="rect">
            <a:avLst/>
          </a:prstGeom>
        </p:spPr>
        <p:txBody>
          <a:bodyPr vert="horz" wrap="square" lIns="0" tIns="21590" rIns="0" bIns="0" rtlCol="0">
            <a:spAutoFit/>
          </a:bodyPr>
          <a:lstStyle/>
          <a:p>
            <a:pPr marL="13085" marR="5234" algn="just">
              <a:lnSpc>
                <a:spcPct val="96900"/>
              </a:lnSpc>
              <a:spcBef>
                <a:spcPts val="170"/>
              </a:spcBef>
            </a:pPr>
            <a:r>
              <a:rPr sz="2473" spc="-5" dirty="0">
                <a:latin typeface="Times New Roman" panose="02020603050405020304" pitchFamily="18" charset="0"/>
                <a:cs typeface="Times New Roman" panose="02020603050405020304" pitchFamily="18" charset="0"/>
              </a:rPr>
              <a:t>Pour mesurer la  résistivité du sol, on  utilise un  quadripôle, formé  d’un dipôle  d’injection de  courant et d’un  dipôle pour la  mesure de la  différence de  </a:t>
            </a:r>
            <a:r>
              <a:rPr lang="fr-FR" sz="2473" spc="-5" dirty="0">
                <a:latin typeface="Times New Roman" panose="02020603050405020304" pitchFamily="18" charset="0"/>
                <a:cs typeface="Times New Roman" panose="02020603050405020304" pitchFamily="18" charset="0"/>
              </a:rPr>
              <a:t>potentiel</a:t>
            </a:r>
            <a:r>
              <a:rPr sz="2473" spc="-5" dirty="0">
                <a:latin typeface="Times New Roman" panose="02020603050405020304" pitchFamily="18" charset="0"/>
                <a:cs typeface="Times New Roman" panose="02020603050405020304" pitchFamily="18" charset="0"/>
              </a:rPr>
              <a:t> V</a:t>
            </a:r>
            <a:r>
              <a:rPr lang="fr-FR" sz="2473" spc="-5" dirty="0">
                <a:latin typeface="Times New Roman" panose="02020603050405020304" pitchFamily="18" charset="0"/>
                <a:cs typeface="Times New Roman" panose="02020603050405020304" pitchFamily="18" charset="0"/>
              </a:rPr>
              <a:t>.</a:t>
            </a:r>
          </a:p>
        </p:txBody>
      </p:sp>
      <p:pic>
        <p:nvPicPr>
          <p:cNvPr id="9" name="object 7"/>
          <p:cNvPicPr/>
          <p:nvPr/>
        </p:nvPicPr>
        <p:blipFill rotWithShape="1">
          <a:blip r:embed="rId4" cstate="print">
            <a:extLst>
              <a:ext uri="{BEBA8EAE-BF5A-486C-A8C5-ECC9F3942E4B}">
                <a14:imgProps xmlns:a14="http://schemas.microsoft.com/office/drawing/2010/main">
                  <a14:imgLayer r:embed="rId5">
                    <a14:imgEffect>
                      <a14:sharpenSoften amount="50000"/>
                    </a14:imgEffect>
                    <a14:imgEffect>
                      <a14:saturation sat="400000"/>
                    </a14:imgEffect>
                  </a14:imgLayer>
                </a14:imgProps>
              </a:ext>
            </a:extLst>
          </a:blip>
          <a:srcRect r="10354"/>
          <a:stretch/>
        </p:blipFill>
        <p:spPr>
          <a:xfrm>
            <a:off x="7439495" y="4876800"/>
            <a:ext cx="5717705" cy="1207654"/>
          </a:xfrm>
          <a:prstGeom prst="rect">
            <a:avLst/>
          </a:prstGeom>
        </p:spPr>
      </p:pic>
      <p:pic>
        <p:nvPicPr>
          <p:cNvPr id="10" name="object 8"/>
          <p:cNvPicPr/>
          <p:nvPr/>
        </p:nvPicPr>
        <p:blipFill>
          <a:blip r:embed="rId6" cstate="print"/>
          <a:stretch>
            <a:fillRect/>
          </a:stretch>
        </p:blipFill>
        <p:spPr>
          <a:xfrm>
            <a:off x="9374396" y="6324600"/>
            <a:ext cx="2182604" cy="943075"/>
          </a:xfrm>
          <a:prstGeom prst="rect">
            <a:avLst/>
          </a:prstGeom>
        </p:spPr>
      </p:pic>
      <p:cxnSp>
        <p:nvCxnSpPr>
          <p:cNvPr id="3" name="Connecteur droit 2">
            <a:extLst>
              <a:ext uri="{FF2B5EF4-FFF2-40B4-BE49-F238E27FC236}">
                <a16:creationId xmlns:a16="http://schemas.microsoft.com/office/drawing/2014/main" id="{24FAB0B5-6F3D-7784-8818-73D80BE5ABC1}"/>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01800" y="533400"/>
            <a:ext cx="14859000" cy="506976"/>
          </a:xfrm>
          <a:prstGeom prst="rect">
            <a:avLst/>
          </a:prstGeom>
          <a:effectLst>
            <a:glow rad="127000">
              <a:schemeClr val="bg1"/>
            </a:glow>
          </a:effectLst>
        </p:spPr>
        <p:txBody>
          <a:bodyPr vert="horz" wrap="square" lIns="0" tIns="14393" rIns="0" bIns="0" rtlCol="0">
            <a:spAutoFit/>
          </a:bodyPr>
          <a:lstStyle/>
          <a:p>
            <a:pPr marL="13085" algn="ctr">
              <a:spcBef>
                <a:spcPts val="113"/>
              </a:spcBef>
            </a:pPr>
            <a:r>
              <a:rPr lang="fr-FR" sz="32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Pénétration en fonction de l’écartement des électrodes de  courant</a:t>
            </a:r>
          </a:p>
        </p:txBody>
      </p:sp>
      <p:pic>
        <p:nvPicPr>
          <p:cNvPr id="3" name="object 3"/>
          <p:cNvPicPr/>
          <p:nvPr/>
        </p:nvPicPr>
        <p:blipFill>
          <a:blip r:embed="rId2" cstate="print"/>
          <a:stretch>
            <a:fillRect/>
          </a:stretch>
        </p:blipFill>
        <p:spPr>
          <a:xfrm>
            <a:off x="1041400" y="2590800"/>
            <a:ext cx="5862666" cy="3179872"/>
          </a:xfrm>
          <a:prstGeom prst="rect">
            <a:avLst/>
          </a:prstGeom>
        </p:spPr>
      </p:pic>
      <p:sp>
        <p:nvSpPr>
          <p:cNvPr id="4" name="object 4"/>
          <p:cNvSpPr txBox="1"/>
          <p:nvPr/>
        </p:nvSpPr>
        <p:spPr>
          <a:xfrm>
            <a:off x="7442200" y="3048000"/>
            <a:ext cx="4158086" cy="1867691"/>
          </a:xfrm>
          <a:prstGeom prst="rect">
            <a:avLst/>
          </a:prstGeom>
        </p:spPr>
        <p:txBody>
          <a:bodyPr vert="horz" wrap="square" lIns="0" tIns="21590" rIns="0" bIns="0" rtlCol="0">
            <a:spAutoFit/>
          </a:bodyPr>
          <a:lstStyle/>
          <a:p>
            <a:pPr marL="13085" marR="5234">
              <a:lnSpc>
                <a:spcPct val="96800"/>
              </a:lnSpc>
              <a:spcBef>
                <a:spcPts val="170"/>
              </a:spcBef>
            </a:pPr>
            <a:r>
              <a:rPr sz="2061" spc="-5" dirty="0">
                <a:latin typeface="Trebuchet MS"/>
                <a:cs typeface="Trebuchet MS"/>
              </a:rPr>
              <a:t>50 % de tout le </a:t>
            </a:r>
            <a:r>
              <a:rPr sz="2061" dirty="0">
                <a:latin typeface="Trebuchet MS"/>
                <a:cs typeface="Trebuchet MS"/>
              </a:rPr>
              <a:t> </a:t>
            </a:r>
            <a:r>
              <a:rPr sz="2061" spc="-5" dirty="0">
                <a:latin typeface="Trebuchet MS"/>
                <a:cs typeface="Trebuchet MS"/>
              </a:rPr>
              <a:t>courant</a:t>
            </a:r>
            <a:r>
              <a:rPr sz="2061" spc="-41" dirty="0">
                <a:latin typeface="Trebuchet MS"/>
                <a:cs typeface="Trebuchet MS"/>
              </a:rPr>
              <a:t> </a:t>
            </a:r>
            <a:r>
              <a:rPr sz="2061" spc="-5" dirty="0">
                <a:latin typeface="Trebuchet MS"/>
                <a:cs typeface="Trebuchet MS"/>
              </a:rPr>
              <a:t>circule</a:t>
            </a:r>
            <a:r>
              <a:rPr sz="2061" spc="-36" dirty="0">
                <a:latin typeface="Trebuchet MS"/>
                <a:cs typeface="Trebuchet MS"/>
              </a:rPr>
              <a:t> </a:t>
            </a:r>
            <a:r>
              <a:rPr sz="2061" spc="-5" dirty="0">
                <a:latin typeface="Trebuchet MS"/>
                <a:cs typeface="Trebuchet MS"/>
              </a:rPr>
              <a:t>sur </a:t>
            </a:r>
            <a:r>
              <a:rPr sz="2061" spc="-608" dirty="0">
                <a:latin typeface="Trebuchet MS"/>
                <a:cs typeface="Trebuchet MS"/>
              </a:rPr>
              <a:t> </a:t>
            </a:r>
            <a:r>
              <a:rPr sz="2061" spc="-5" dirty="0">
                <a:latin typeface="Trebuchet MS"/>
                <a:cs typeface="Trebuchet MS"/>
              </a:rPr>
              <a:t>une profondeur </a:t>
            </a:r>
            <a:r>
              <a:rPr sz="2061" dirty="0">
                <a:latin typeface="Trebuchet MS"/>
                <a:cs typeface="Trebuchet MS"/>
              </a:rPr>
              <a:t> </a:t>
            </a:r>
            <a:r>
              <a:rPr sz="2061" spc="-5" dirty="0">
                <a:latin typeface="Trebuchet MS"/>
                <a:cs typeface="Trebuchet MS"/>
              </a:rPr>
              <a:t>inférieure à la </a:t>
            </a:r>
            <a:r>
              <a:rPr sz="2061" dirty="0">
                <a:latin typeface="Trebuchet MS"/>
                <a:cs typeface="Trebuchet MS"/>
              </a:rPr>
              <a:t> </a:t>
            </a:r>
            <a:r>
              <a:rPr sz="2061" spc="-5" dirty="0">
                <a:latin typeface="Trebuchet MS"/>
                <a:cs typeface="Trebuchet MS"/>
              </a:rPr>
              <a:t>séparation des </a:t>
            </a:r>
            <a:r>
              <a:rPr sz="2061" dirty="0">
                <a:latin typeface="Trebuchet MS"/>
                <a:cs typeface="Trebuchet MS"/>
              </a:rPr>
              <a:t> </a:t>
            </a:r>
            <a:r>
              <a:rPr sz="2061" spc="-5" dirty="0">
                <a:latin typeface="Trebuchet MS"/>
                <a:cs typeface="Trebuchet MS"/>
              </a:rPr>
              <a:t>électrodes. Pour </a:t>
            </a:r>
            <a:r>
              <a:rPr sz="2061" dirty="0">
                <a:latin typeface="Trebuchet MS"/>
                <a:cs typeface="Trebuchet MS"/>
              </a:rPr>
              <a:t> </a:t>
            </a:r>
            <a:r>
              <a:rPr sz="2061" spc="-5" dirty="0">
                <a:latin typeface="Trebuchet MS"/>
                <a:cs typeface="Trebuchet MS"/>
              </a:rPr>
              <a:t>augmenter la </a:t>
            </a:r>
            <a:r>
              <a:rPr sz="2061" dirty="0">
                <a:latin typeface="Trebuchet MS"/>
                <a:cs typeface="Trebuchet MS"/>
              </a:rPr>
              <a:t> </a:t>
            </a:r>
            <a:r>
              <a:rPr sz="2061" spc="-5" dirty="0">
                <a:latin typeface="Trebuchet MS"/>
                <a:cs typeface="Trebuchet MS"/>
              </a:rPr>
              <a:t>pénétration, on </a:t>
            </a:r>
            <a:r>
              <a:rPr sz="2061" dirty="0">
                <a:latin typeface="Trebuchet MS"/>
                <a:cs typeface="Trebuchet MS"/>
              </a:rPr>
              <a:t> </a:t>
            </a:r>
            <a:r>
              <a:rPr sz="2061" spc="-5" dirty="0">
                <a:latin typeface="Trebuchet MS"/>
                <a:cs typeface="Trebuchet MS"/>
              </a:rPr>
              <a:t>augmente la </a:t>
            </a:r>
            <a:r>
              <a:rPr sz="2061" dirty="0">
                <a:latin typeface="Trebuchet MS"/>
                <a:cs typeface="Trebuchet MS"/>
              </a:rPr>
              <a:t> </a:t>
            </a:r>
            <a:r>
              <a:rPr sz="2061" spc="-5" dirty="0">
                <a:latin typeface="Trebuchet MS"/>
                <a:cs typeface="Trebuchet MS"/>
              </a:rPr>
              <a:t>séparation des </a:t>
            </a:r>
            <a:r>
              <a:rPr sz="2061" dirty="0">
                <a:latin typeface="Trebuchet MS"/>
                <a:cs typeface="Trebuchet MS"/>
              </a:rPr>
              <a:t> </a:t>
            </a:r>
            <a:r>
              <a:rPr sz="2061" spc="-5" dirty="0">
                <a:latin typeface="Trebuchet MS"/>
                <a:cs typeface="Trebuchet MS"/>
              </a:rPr>
              <a:t>électrodes</a:t>
            </a:r>
            <a:endParaRPr sz="2061" dirty="0">
              <a:latin typeface="Trebuchet MS"/>
              <a:cs typeface="Trebuchet MS"/>
            </a:endParaRPr>
          </a:p>
        </p:txBody>
      </p:sp>
      <p:cxnSp>
        <p:nvCxnSpPr>
          <p:cNvPr id="5" name="Connecteur droit 4">
            <a:extLst>
              <a:ext uri="{FF2B5EF4-FFF2-40B4-BE49-F238E27FC236}">
                <a16:creationId xmlns:a16="http://schemas.microsoft.com/office/drawing/2014/main" id="{286AF79C-709C-51FE-B263-474BB386D5D4}"/>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897328" y="274889"/>
            <a:ext cx="12920272" cy="630087"/>
          </a:xfrm>
          <a:prstGeom prst="rect">
            <a:avLst/>
          </a:prstGeom>
          <a:effectLst>
            <a:glow rad="127000">
              <a:schemeClr val="bg1"/>
            </a:glow>
          </a:effectLst>
        </p:spPr>
        <p:txBody>
          <a:bodyPr vert="horz" wrap="square" lIns="0" tIns="14393" rIns="0" bIns="0" rtlCol="0">
            <a:spAutoFit/>
          </a:bodyPr>
          <a:lstStyle/>
          <a:p>
            <a:pPr marL="13085" algn="l">
              <a:spcBef>
                <a:spcPts val="113"/>
              </a:spcBef>
            </a:pPr>
            <a:r>
              <a:rPr lang="fr-FR" sz="40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Exemples de terrains hétérogènes</a:t>
            </a:r>
          </a:p>
        </p:txBody>
      </p:sp>
      <p:grpSp>
        <p:nvGrpSpPr>
          <p:cNvPr id="9" name="object 9"/>
          <p:cNvGrpSpPr/>
          <p:nvPr/>
        </p:nvGrpSpPr>
        <p:grpSpPr>
          <a:xfrm>
            <a:off x="1346200" y="2082716"/>
            <a:ext cx="9773146" cy="5296053"/>
            <a:chOff x="520636" y="1699628"/>
            <a:chExt cx="8623363" cy="5020305"/>
          </a:xfrm>
        </p:grpSpPr>
        <p:pic>
          <p:nvPicPr>
            <p:cNvPr id="10" name="object 10"/>
            <p:cNvPicPr/>
            <p:nvPr/>
          </p:nvPicPr>
          <p:blipFill>
            <a:blip r:embed="rId2" cstate="print"/>
            <a:stretch>
              <a:fillRect/>
            </a:stretch>
          </p:blipFill>
          <p:spPr>
            <a:xfrm>
              <a:off x="520636" y="1782762"/>
              <a:ext cx="3642360" cy="4937171"/>
            </a:xfrm>
            <a:prstGeom prst="rect">
              <a:avLst/>
            </a:prstGeom>
          </p:spPr>
        </p:pic>
        <p:pic>
          <p:nvPicPr>
            <p:cNvPr id="11" name="object 11"/>
            <p:cNvPicPr/>
            <p:nvPr/>
          </p:nvPicPr>
          <p:blipFill rotWithShape="1">
            <a:blip r:embed="rId3" cstate="print"/>
            <a:srcRect b="8390"/>
            <a:stretch/>
          </p:blipFill>
          <p:spPr>
            <a:xfrm>
              <a:off x="3901566" y="1699628"/>
              <a:ext cx="5242433" cy="5020305"/>
            </a:xfrm>
            <a:prstGeom prst="rect">
              <a:avLst/>
            </a:prstGeom>
          </p:spPr>
        </p:pic>
      </p:grpSp>
      <p:sp>
        <p:nvSpPr>
          <p:cNvPr id="12" name="object 12"/>
          <p:cNvSpPr txBox="1"/>
          <p:nvPr/>
        </p:nvSpPr>
        <p:spPr>
          <a:xfrm>
            <a:off x="1328683" y="1759608"/>
            <a:ext cx="10503069" cy="433110"/>
          </a:xfrm>
          <a:prstGeom prst="rect">
            <a:avLst/>
          </a:prstGeom>
        </p:spPr>
        <p:txBody>
          <a:bodyPr vert="horz" wrap="square" lIns="0" tIns="14393" rIns="0" bIns="0" rtlCol="0">
            <a:spAutoFit/>
          </a:bodyPr>
          <a:lstStyle/>
          <a:p>
            <a:pPr marL="14393">
              <a:spcBef>
                <a:spcPts val="113"/>
              </a:spcBef>
              <a:tabLst>
                <a:tab pos="4505100" algn="l"/>
              </a:tabLst>
            </a:pPr>
            <a:r>
              <a:rPr sz="2720" b="1" spc="-6" dirty="0">
                <a:latin typeface="Times New Roman"/>
                <a:cs typeface="Times New Roman"/>
              </a:rPr>
              <a:t>TERRAIN</a:t>
            </a:r>
            <a:r>
              <a:rPr sz="2720" b="1" spc="29" dirty="0">
                <a:latin typeface="Times New Roman"/>
                <a:cs typeface="Times New Roman"/>
              </a:rPr>
              <a:t> </a:t>
            </a:r>
            <a:r>
              <a:rPr sz="2720" b="1" spc="-6" dirty="0">
                <a:latin typeface="Times New Roman"/>
                <a:cs typeface="Times New Roman"/>
              </a:rPr>
              <a:t>HOMOGENE</a:t>
            </a:r>
            <a:r>
              <a:rPr lang="fr-FR" sz="2720" b="1" spc="-6" dirty="0">
                <a:latin typeface="Times New Roman"/>
                <a:cs typeface="Times New Roman"/>
              </a:rPr>
              <a:t>       </a:t>
            </a:r>
            <a:r>
              <a:rPr sz="4080" b="1" spc="-8" baseline="1157" dirty="0">
                <a:latin typeface="Times New Roman"/>
                <a:cs typeface="Times New Roman"/>
              </a:rPr>
              <a:t>TERRAIN</a:t>
            </a:r>
            <a:r>
              <a:rPr sz="4080" b="1" spc="-68" baseline="1157" dirty="0">
                <a:latin typeface="Times New Roman"/>
                <a:cs typeface="Times New Roman"/>
              </a:rPr>
              <a:t> </a:t>
            </a:r>
            <a:r>
              <a:rPr sz="4080" b="1" spc="-8" baseline="1157" dirty="0">
                <a:latin typeface="Times New Roman"/>
                <a:cs typeface="Times New Roman"/>
              </a:rPr>
              <a:t>H</a:t>
            </a:r>
            <a:r>
              <a:rPr lang="fr-FR" sz="4080" b="1" spc="-8" baseline="1157" dirty="0">
                <a:latin typeface="Times New Roman"/>
                <a:cs typeface="Times New Roman"/>
              </a:rPr>
              <a:t>É</a:t>
            </a:r>
            <a:r>
              <a:rPr sz="4080" b="1" spc="-8" baseline="1157" dirty="0">
                <a:latin typeface="Times New Roman"/>
                <a:cs typeface="Times New Roman"/>
              </a:rPr>
              <a:t>T</a:t>
            </a:r>
            <a:r>
              <a:rPr lang="fr-FR" sz="4080" b="1" spc="-8" baseline="1157" dirty="0">
                <a:latin typeface="Times New Roman"/>
                <a:cs typeface="Times New Roman"/>
              </a:rPr>
              <a:t>É</a:t>
            </a:r>
            <a:r>
              <a:rPr sz="4080" b="1" spc="-8" baseline="1157" dirty="0">
                <a:latin typeface="Times New Roman"/>
                <a:cs typeface="Times New Roman"/>
              </a:rPr>
              <a:t>ROHOMOG</a:t>
            </a:r>
            <a:r>
              <a:rPr lang="fr-FR" sz="4080" b="1" spc="-8" baseline="1157" dirty="0">
                <a:latin typeface="Times New Roman"/>
                <a:cs typeface="Times New Roman"/>
              </a:rPr>
              <a:t>È</a:t>
            </a:r>
            <a:r>
              <a:rPr sz="4080" b="1" spc="-8" baseline="1157" dirty="0">
                <a:latin typeface="Times New Roman"/>
                <a:cs typeface="Times New Roman"/>
              </a:rPr>
              <a:t>NE</a:t>
            </a:r>
            <a:endParaRPr sz="4080" b="1" baseline="1157" dirty="0">
              <a:latin typeface="Times New Roman"/>
              <a:cs typeface="Times New Roman"/>
            </a:endParaRPr>
          </a:p>
        </p:txBody>
      </p:sp>
      <p:cxnSp>
        <p:nvCxnSpPr>
          <p:cNvPr id="2" name="Connecteur droit 1">
            <a:extLst>
              <a:ext uri="{FF2B5EF4-FFF2-40B4-BE49-F238E27FC236}">
                <a16:creationId xmlns:a16="http://schemas.microsoft.com/office/drawing/2014/main" id="{79222933-C5B4-CE48-5A84-61202067B0A3}"/>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0426396"/>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965200" y="304800"/>
            <a:ext cx="12852400" cy="630087"/>
          </a:xfrm>
          <a:prstGeom prst="rect">
            <a:avLst/>
          </a:prstGeom>
          <a:effectLst>
            <a:glow rad="127000">
              <a:schemeClr val="bg1"/>
            </a:glow>
          </a:effectLst>
        </p:spPr>
        <p:txBody>
          <a:bodyPr vert="horz" wrap="square" lIns="0" tIns="14393" rIns="0" bIns="0" rtlCol="0">
            <a:spAutoFit/>
          </a:bodyPr>
          <a:lstStyle/>
          <a:p>
            <a:pPr marL="13085" algn="l">
              <a:spcBef>
                <a:spcPts val="113"/>
              </a:spcBef>
            </a:pPr>
            <a:r>
              <a:rPr sz="40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Inversion de gradient de Résistivité</a:t>
            </a:r>
          </a:p>
        </p:txBody>
      </p:sp>
      <p:grpSp>
        <p:nvGrpSpPr>
          <p:cNvPr id="7" name="Groupe 6"/>
          <p:cNvGrpSpPr/>
          <p:nvPr/>
        </p:nvGrpSpPr>
        <p:grpSpPr>
          <a:xfrm>
            <a:off x="812800" y="1616499"/>
            <a:ext cx="12192000" cy="6003495"/>
            <a:chOff x="2041238" y="1923473"/>
            <a:chExt cx="9738096" cy="5479974"/>
          </a:xfrm>
        </p:grpSpPr>
        <p:grpSp>
          <p:nvGrpSpPr>
            <p:cNvPr id="2" name="object 2"/>
            <p:cNvGrpSpPr/>
            <p:nvPr/>
          </p:nvGrpSpPr>
          <p:grpSpPr>
            <a:xfrm>
              <a:off x="2041238" y="1923473"/>
              <a:ext cx="9738096" cy="5479974"/>
              <a:chOff x="454151" y="1108328"/>
              <a:chExt cx="8592438" cy="4835271"/>
            </a:xfrm>
          </p:grpSpPr>
          <p:pic>
            <p:nvPicPr>
              <p:cNvPr id="3" name="object 3"/>
              <p:cNvPicPr/>
              <p:nvPr/>
            </p:nvPicPr>
            <p:blipFill>
              <a:blip r:embed="rId2" cstate="print"/>
              <a:stretch>
                <a:fillRect/>
              </a:stretch>
            </p:blipFill>
            <p:spPr>
              <a:xfrm>
                <a:off x="454151" y="1108328"/>
                <a:ext cx="4159377" cy="4835271"/>
              </a:xfrm>
              <a:prstGeom prst="rect">
                <a:avLst/>
              </a:prstGeom>
            </p:spPr>
          </p:pic>
          <p:pic>
            <p:nvPicPr>
              <p:cNvPr id="4" name="object 4"/>
              <p:cNvPicPr/>
              <p:nvPr/>
            </p:nvPicPr>
            <p:blipFill>
              <a:blip r:embed="rId3" cstate="print"/>
              <a:stretch>
                <a:fillRect/>
              </a:stretch>
            </p:blipFill>
            <p:spPr>
              <a:xfrm>
                <a:off x="4398517" y="1569999"/>
                <a:ext cx="4648072" cy="4096512"/>
              </a:xfrm>
              <a:prstGeom prst="rect">
                <a:avLst/>
              </a:prstGeom>
            </p:spPr>
          </p:pic>
        </p:grpSp>
        <p:sp>
          <p:nvSpPr>
            <p:cNvPr id="6" name="object 6"/>
            <p:cNvSpPr txBox="1"/>
            <p:nvPr/>
          </p:nvSpPr>
          <p:spPr>
            <a:xfrm>
              <a:off x="7929420" y="2013591"/>
              <a:ext cx="2372900" cy="432468"/>
            </a:xfrm>
            <a:prstGeom prst="rect">
              <a:avLst/>
            </a:prstGeom>
          </p:spPr>
          <p:txBody>
            <a:bodyPr vert="horz" wrap="square" lIns="0" tIns="14393" rIns="0" bIns="0" rtlCol="0">
              <a:spAutoFit/>
            </a:bodyPr>
            <a:lstStyle/>
            <a:p>
              <a:pPr marL="13085" marR="5234" algn="just">
                <a:lnSpc>
                  <a:spcPct val="96900"/>
                </a:lnSpc>
                <a:spcBef>
                  <a:spcPts val="170"/>
                </a:spcBef>
              </a:pPr>
              <a:r>
                <a:rPr sz="2800" spc="-5" dirty="0">
                  <a:latin typeface="Times New Roman" panose="02020603050405020304" pitchFamily="18" charset="0"/>
                  <a:cs typeface="Times New Roman" panose="02020603050405020304" pitchFamily="18" charset="0"/>
                </a:rPr>
                <a:t>Fossé Résistant</a:t>
              </a:r>
            </a:p>
          </p:txBody>
        </p:sp>
      </p:grpSp>
      <p:cxnSp>
        <p:nvCxnSpPr>
          <p:cNvPr id="8" name="Connecteur droit 7">
            <a:extLst>
              <a:ext uri="{FF2B5EF4-FFF2-40B4-BE49-F238E27FC236}">
                <a16:creationId xmlns:a16="http://schemas.microsoft.com/office/drawing/2014/main" id="{B0CEB3AA-9637-8821-8703-B8384F9A9F43}"/>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335742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rotWithShape="1">
          <a:blip r:embed="rId2" cstate="print"/>
          <a:srcRect l="4779" r="6434" b="11382"/>
          <a:stretch/>
        </p:blipFill>
        <p:spPr>
          <a:xfrm>
            <a:off x="660400" y="2093686"/>
            <a:ext cx="12268200" cy="5678714"/>
          </a:xfrm>
          <a:prstGeom prst="rect">
            <a:avLst/>
          </a:prstGeom>
        </p:spPr>
      </p:pic>
      <p:sp>
        <p:nvSpPr>
          <p:cNvPr id="3" name="object 3"/>
          <p:cNvSpPr txBox="1">
            <a:spLocks noGrp="1"/>
          </p:cNvSpPr>
          <p:nvPr>
            <p:ph type="title"/>
          </p:nvPr>
        </p:nvSpPr>
        <p:spPr>
          <a:xfrm>
            <a:off x="1034011" y="228600"/>
            <a:ext cx="12783589" cy="630087"/>
          </a:xfrm>
          <a:prstGeom prst="rect">
            <a:avLst/>
          </a:prstGeom>
          <a:effectLst>
            <a:glow rad="127000">
              <a:schemeClr val="bg1"/>
            </a:glow>
          </a:effectLst>
        </p:spPr>
        <p:txBody>
          <a:bodyPr vert="horz" wrap="square" lIns="0" tIns="14393" rIns="0" bIns="0" rtlCol="0">
            <a:spAutoFit/>
          </a:bodyPr>
          <a:lstStyle/>
          <a:p>
            <a:pPr marL="13085" algn="l">
              <a:spcBef>
                <a:spcPts val="113"/>
              </a:spcBef>
            </a:pPr>
            <a:r>
              <a:rPr sz="40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Exemple de Carte de Résistivité</a:t>
            </a:r>
          </a:p>
        </p:txBody>
      </p:sp>
      <p:cxnSp>
        <p:nvCxnSpPr>
          <p:cNvPr id="4" name="Connecteur droit 3">
            <a:extLst>
              <a:ext uri="{FF2B5EF4-FFF2-40B4-BE49-F238E27FC236}">
                <a16:creationId xmlns:a16="http://schemas.microsoft.com/office/drawing/2014/main" id="{1DA809D4-A98F-B5D0-9A81-5EEB7C0EB5B6}"/>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140183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07133" y="346292"/>
            <a:ext cx="12912067" cy="630087"/>
          </a:xfrm>
          <a:prstGeom prst="rect">
            <a:avLst/>
          </a:prstGeom>
          <a:effectLst>
            <a:glow rad="127000">
              <a:schemeClr val="bg1"/>
            </a:glow>
          </a:effectLst>
        </p:spPr>
        <p:txBody>
          <a:bodyPr vert="horz" wrap="square" lIns="0" tIns="14393" rIns="0" bIns="0" rtlCol="0">
            <a:spAutoFit/>
          </a:bodyPr>
          <a:lstStyle/>
          <a:p>
            <a:pPr marL="13085" algn="l">
              <a:spcBef>
                <a:spcPts val="113"/>
              </a:spcBef>
            </a:pPr>
            <a:r>
              <a:rPr sz="40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Modes de mesure :  profilage et sondage</a:t>
            </a:r>
          </a:p>
        </p:txBody>
      </p:sp>
      <p:pic>
        <p:nvPicPr>
          <p:cNvPr id="3" name="object 3"/>
          <p:cNvPicPr/>
          <p:nvPr/>
        </p:nvPicPr>
        <p:blipFill>
          <a:blip r:embed="rId2" cstate="print"/>
          <a:stretch>
            <a:fillRect/>
          </a:stretch>
        </p:blipFill>
        <p:spPr>
          <a:xfrm>
            <a:off x="1056054" y="2501433"/>
            <a:ext cx="4176346" cy="4924671"/>
          </a:xfrm>
          <a:prstGeom prst="rect">
            <a:avLst/>
          </a:prstGeom>
        </p:spPr>
      </p:pic>
      <p:pic>
        <p:nvPicPr>
          <p:cNvPr id="4" name="object 4"/>
          <p:cNvPicPr/>
          <p:nvPr/>
        </p:nvPicPr>
        <p:blipFill>
          <a:blip r:embed="rId3" cstate="print"/>
          <a:stretch>
            <a:fillRect/>
          </a:stretch>
        </p:blipFill>
        <p:spPr>
          <a:xfrm>
            <a:off x="5935333" y="2501434"/>
            <a:ext cx="6826214" cy="4924670"/>
          </a:xfrm>
          <a:prstGeom prst="rect">
            <a:avLst/>
          </a:prstGeom>
        </p:spPr>
      </p:pic>
      <p:sp>
        <p:nvSpPr>
          <p:cNvPr id="5" name="object 5"/>
          <p:cNvSpPr txBox="1"/>
          <p:nvPr/>
        </p:nvSpPr>
        <p:spPr>
          <a:xfrm>
            <a:off x="2473955" y="1914076"/>
            <a:ext cx="1920245" cy="567211"/>
          </a:xfrm>
          <a:prstGeom prst="rect">
            <a:avLst/>
          </a:prstGeom>
        </p:spPr>
        <p:txBody>
          <a:bodyPr vert="horz" wrap="square" lIns="0" tIns="13085" rIns="0" bIns="0" rtlCol="0">
            <a:spAutoFit/>
          </a:bodyPr>
          <a:lstStyle/>
          <a:p>
            <a:pPr marL="13085">
              <a:spcBef>
                <a:spcPts val="103"/>
              </a:spcBef>
            </a:pPr>
            <a:r>
              <a:rPr sz="3600" spc="-5" dirty="0">
                <a:latin typeface="Times New Roman" panose="02020603050405020304" pitchFamily="18" charset="0"/>
                <a:cs typeface="Times New Roman" panose="02020603050405020304" pitchFamily="18" charset="0"/>
              </a:rPr>
              <a:t>Profilage</a:t>
            </a:r>
          </a:p>
        </p:txBody>
      </p:sp>
      <p:sp>
        <p:nvSpPr>
          <p:cNvPr id="6" name="object 6"/>
          <p:cNvSpPr txBox="1"/>
          <p:nvPr/>
        </p:nvSpPr>
        <p:spPr>
          <a:xfrm>
            <a:off x="7634120" y="1914076"/>
            <a:ext cx="1920245" cy="567211"/>
          </a:xfrm>
          <a:prstGeom prst="rect">
            <a:avLst/>
          </a:prstGeom>
        </p:spPr>
        <p:txBody>
          <a:bodyPr vert="horz" wrap="square" lIns="0" tIns="13085" rIns="0" bIns="0" rtlCol="0">
            <a:spAutoFit/>
          </a:bodyPr>
          <a:lstStyle/>
          <a:p>
            <a:pPr marL="13085">
              <a:spcBef>
                <a:spcPts val="103"/>
              </a:spcBef>
            </a:pPr>
            <a:r>
              <a:rPr sz="3600" spc="-5" dirty="0">
                <a:latin typeface="Times New Roman" panose="02020603050405020304" pitchFamily="18" charset="0"/>
                <a:cs typeface="Times New Roman" panose="02020603050405020304" pitchFamily="18" charset="0"/>
              </a:rPr>
              <a:t>Sondage</a:t>
            </a:r>
          </a:p>
        </p:txBody>
      </p:sp>
      <p:cxnSp>
        <p:nvCxnSpPr>
          <p:cNvPr id="7" name="Connecteur droit 6">
            <a:extLst>
              <a:ext uri="{FF2B5EF4-FFF2-40B4-BE49-F238E27FC236}">
                <a16:creationId xmlns:a16="http://schemas.microsoft.com/office/drawing/2014/main" id="{44B6B0A2-D179-4B1C-F2DA-3D6978E06FBC}"/>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89000" y="381000"/>
            <a:ext cx="12928600" cy="630087"/>
          </a:xfrm>
          <a:prstGeom prst="rect">
            <a:avLst/>
          </a:prstGeom>
          <a:effectLst>
            <a:glow rad="127000">
              <a:schemeClr val="bg1"/>
            </a:glow>
          </a:effectLst>
        </p:spPr>
        <p:txBody>
          <a:bodyPr vert="horz" wrap="square" lIns="0" tIns="14393" rIns="0" bIns="0" rtlCol="0">
            <a:spAutoFit/>
          </a:bodyPr>
          <a:lstStyle/>
          <a:p>
            <a:pPr marL="13085" algn="l">
              <a:spcBef>
                <a:spcPts val="113"/>
              </a:spcBef>
            </a:pPr>
            <a:r>
              <a:rPr sz="40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Tomographie de résistivité (TR)</a:t>
            </a:r>
          </a:p>
        </p:txBody>
      </p:sp>
      <p:sp>
        <p:nvSpPr>
          <p:cNvPr id="3" name="object 3"/>
          <p:cNvSpPr txBox="1"/>
          <p:nvPr/>
        </p:nvSpPr>
        <p:spPr>
          <a:xfrm>
            <a:off x="889000" y="3276600"/>
            <a:ext cx="11049000" cy="1768510"/>
          </a:xfrm>
          <a:prstGeom prst="rect">
            <a:avLst/>
          </a:prstGeom>
        </p:spPr>
        <p:txBody>
          <a:bodyPr vert="horz" wrap="square" lIns="0" tIns="104025" rIns="0" bIns="0" rtlCol="0">
            <a:spAutoFit/>
          </a:bodyPr>
          <a:lstStyle/>
          <a:p>
            <a:pPr marL="13085" marR="5234" indent="-355253" algn="just">
              <a:lnSpc>
                <a:spcPct val="96900"/>
              </a:lnSpc>
              <a:spcBef>
                <a:spcPts val="170"/>
              </a:spcBef>
              <a:buSzPct val="70000"/>
              <a:buFont typeface="Wingdings"/>
              <a:buChar char=""/>
              <a:tabLst>
                <a:tab pos="367683" algn="l"/>
                <a:tab pos="368337" algn="l"/>
              </a:tabLst>
            </a:pPr>
            <a:r>
              <a:rPr sz="3600" spc="-5" dirty="0">
                <a:latin typeface="Times New Roman" panose="02020603050405020304" pitchFamily="18" charset="0"/>
                <a:cs typeface="Times New Roman" panose="02020603050405020304" pitchFamily="18" charset="0"/>
              </a:rPr>
              <a:t>Profilage et sondage simultanés</a:t>
            </a:r>
          </a:p>
          <a:p>
            <a:pPr marL="13085" marR="5234" indent="-355253" algn="just">
              <a:lnSpc>
                <a:spcPct val="96900"/>
              </a:lnSpc>
              <a:spcBef>
                <a:spcPts val="170"/>
              </a:spcBef>
              <a:buSzPct val="70000"/>
              <a:buFont typeface="Wingdings"/>
              <a:buChar char=""/>
              <a:tabLst>
                <a:tab pos="367683" algn="l"/>
                <a:tab pos="368337" algn="l"/>
              </a:tabLst>
            </a:pPr>
            <a:r>
              <a:rPr sz="3600" spc="-5" dirty="0">
                <a:latin typeface="Times New Roman" panose="02020603050405020304" pitchFamily="18" charset="0"/>
                <a:cs typeface="Times New Roman" panose="02020603050405020304" pitchFamily="18" charset="0"/>
              </a:rPr>
              <a:t>Représentation : pseudo-section</a:t>
            </a:r>
          </a:p>
          <a:p>
            <a:pPr marL="13085" marR="5234" indent="-355253" algn="just">
              <a:lnSpc>
                <a:spcPct val="96900"/>
              </a:lnSpc>
              <a:spcBef>
                <a:spcPts val="170"/>
              </a:spcBef>
              <a:buSzPct val="70000"/>
              <a:buFont typeface="Wingdings"/>
              <a:buChar char=""/>
              <a:tabLst>
                <a:tab pos="367683" algn="l"/>
                <a:tab pos="368337" algn="l"/>
              </a:tabLst>
            </a:pPr>
            <a:r>
              <a:rPr sz="3600" spc="-5" dirty="0">
                <a:latin typeface="Times New Roman" panose="02020603050405020304" pitchFamily="18" charset="0"/>
                <a:cs typeface="Times New Roman" panose="02020603050405020304" pitchFamily="18" charset="0"/>
              </a:rPr>
              <a:t>Image du modèle de résistivité :  inversion des mesures</a:t>
            </a:r>
          </a:p>
        </p:txBody>
      </p:sp>
      <p:cxnSp>
        <p:nvCxnSpPr>
          <p:cNvPr id="4" name="Connecteur droit 3">
            <a:extLst>
              <a:ext uri="{FF2B5EF4-FFF2-40B4-BE49-F238E27FC236}">
                <a16:creationId xmlns:a16="http://schemas.microsoft.com/office/drawing/2014/main" id="{777C70AA-2DAE-51F9-8DF5-01AA286D0C9F}"/>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8E00FA87-4E58-E970-A65E-1F3369D5BBBE}"/>
              </a:ext>
            </a:extLst>
          </p:cNvPr>
          <p:cNvSpPr>
            <a:spLocks noGrp="1"/>
          </p:cNvSpPr>
          <p:nvPr>
            <p:ph sz="half" idx="3"/>
          </p:nvPr>
        </p:nvSpPr>
        <p:spPr>
          <a:xfrm>
            <a:off x="1576768" y="224020"/>
            <a:ext cx="6065520" cy="829201"/>
          </a:xfrm>
        </p:spPr>
        <p:txBody>
          <a:bodyPr/>
          <a:lstStyle/>
          <a:p>
            <a:pPr marL="13085" algn="just">
              <a:lnSpc>
                <a:spcPct val="107000"/>
              </a:lnSpc>
              <a:spcBef>
                <a:spcPts val="113"/>
              </a:spcBef>
              <a:spcAft>
                <a:spcPts val="800"/>
              </a:spcAft>
            </a:pPr>
            <a:r>
              <a:rPr lang="fr-FR" sz="5400" b="1" spc="-5" dirty="0">
                <a:solidFill>
                  <a:srgbClr val="441479"/>
                </a:solidFill>
                <a:effectLst>
                  <a:glow rad="381000">
                    <a:schemeClr val="bg1">
                      <a:lumMod val="50000"/>
                      <a:alpha val="40000"/>
                    </a:schemeClr>
                  </a:glow>
                </a:effectLst>
                <a:latin typeface="Times New Roman" panose="02020603050405020304" pitchFamily="18" charset="0"/>
                <a:ea typeface="+mj-ea"/>
                <a:cs typeface="Times New Roman" panose="02020603050405020304" pitchFamily="18" charset="0"/>
              </a:rPr>
              <a:t>PLAN</a:t>
            </a:r>
          </a:p>
        </p:txBody>
      </p:sp>
      <p:graphicFrame>
        <p:nvGraphicFramePr>
          <p:cNvPr id="7" name="Diagramme 6">
            <a:extLst>
              <a:ext uri="{FF2B5EF4-FFF2-40B4-BE49-F238E27FC236}">
                <a16:creationId xmlns:a16="http://schemas.microsoft.com/office/drawing/2014/main" id="{CEF7AF49-02E0-2D79-2CBA-D6F6D074B41A}"/>
              </a:ext>
            </a:extLst>
          </p:cNvPr>
          <p:cNvGraphicFramePr/>
          <p:nvPr>
            <p:extLst>
              <p:ext uri="{D42A27DB-BD31-4B8C-83A1-F6EECF244321}">
                <p14:modId xmlns:p14="http://schemas.microsoft.com/office/powerpoint/2010/main" val="2502137645"/>
              </p:ext>
            </p:extLst>
          </p:nvPr>
        </p:nvGraphicFramePr>
        <p:xfrm>
          <a:off x="3825987" y="1581742"/>
          <a:ext cx="7363932" cy="5966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72" name="Connecteur droit 171">
            <a:extLst>
              <a:ext uri="{FF2B5EF4-FFF2-40B4-BE49-F238E27FC236}">
                <a16:creationId xmlns:a16="http://schemas.microsoft.com/office/drawing/2014/main" id="{A4463E54-BC08-1BD1-7DFA-8592C667A3BE}"/>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474532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ppt_x</p:attrName>
                                        </p:attrNameLst>
                                      </p:cBhvr>
                                      <p:tavLst>
                                        <p:tav tm="0">
                                          <p:val>
                                            <p:strVal val="#ppt_x"/>
                                          </p:val>
                                        </p:tav>
                                        <p:tav tm="100000">
                                          <p:val>
                                            <p:strVal val="#ppt_x"/>
                                          </p:val>
                                        </p:tav>
                                      </p:tavLst>
                                    </p:anim>
                                    <p:anim calcmode="lin" valueType="num">
                                      <p:cBhvr>
                                        <p:cTn id="9" dur="2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36600" y="317939"/>
            <a:ext cx="12877800" cy="645941"/>
          </a:xfrm>
          <a:prstGeom prst="rect">
            <a:avLst/>
          </a:prstGeom>
          <a:effectLst>
            <a:glow rad="127000">
              <a:schemeClr val="bg1"/>
            </a:glow>
          </a:effectLst>
        </p:spPr>
        <p:txBody>
          <a:bodyPr vert="horz" wrap="square" lIns="0" tIns="14393" rIns="0" bIns="0" rtlCol="0">
            <a:spAutoFit/>
          </a:bodyPr>
          <a:lstStyle/>
          <a:p>
            <a:pPr marL="13085" algn="l">
              <a:spcBef>
                <a:spcPts val="113"/>
              </a:spcBef>
            </a:pPr>
            <a:r>
              <a:rPr sz="40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Profilage et sondage  simultanés</a:t>
            </a:r>
          </a:p>
        </p:txBody>
      </p:sp>
      <p:pic>
        <p:nvPicPr>
          <p:cNvPr id="16" name="Image 15"/>
          <p:cNvPicPr>
            <a:picLocks noChangeAspect="1"/>
          </p:cNvPicPr>
          <p:nvPr/>
        </p:nvPicPr>
        <p:blipFill>
          <a:blip r:embed="rId2"/>
          <a:stretch>
            <a:fillRect/>
          </a:stretch>
        </p:blipFill>
        <p:spPr>
          <a:xfrm>
            <a:off x="1003300" y="2067911"/>
            <a:ext cx="11811000" cy="5257798"/>
          </a:xfrm>
          <a:prstGeom prst="rect">
            <a:avLst/>
          </a:prstGeom>
        </p:spPr>
      </p:pic>
      <p:cxnSp>
        <p:nvCxnSpPr>
          <p:cNvPr id="3" name="Connecteur droit 2">
            <a:extLst>
              <a:ext uri="{FF2B5EF4-FFF2-40B4-BE49-F238E27FC236}">
                <a16:creationId xmlns:a16="http://schemas.microsoft.com/office/drawing/2014/main" id="{53C496F0-2F66-3C70-83C7-80E2DB599CF4}"/>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60400" y="1905000"/>
            <a:ext cx="12573000" cy="5587856"/>
          </a:xfrm>
          <a:prstGeom prst="rect">
            <a:avLst/>
          </a:prstGeom>
        </p:spPr>
      </p:pic>
      <p:sp>
        <p:nvSpPr>
          <p:cNvPr id="3" name="object 3"/>
          <p:cNvSpPr txBox="1">
            <a:spLocks noGrp="1"/>
          </p:cNvSpPr>
          <p:nvPr>
            <p:ph type="title"/>
          </p:nvPr>
        </p:nvSpPr>
        <p:spPr>
          <a:xfrm>
            <a:off x="889000" y="355739"/>
            <a:ext cx="12928600" cy="630087"/>
          </a:xfrm>
          <a:prstGeom prst="rect">
            <a:avLst/>
          </a:prstGeom>
          <a:effectLst>
            <a:glow rad="127000">
              <a:schemeClr val="bg1"/>
            </a:glow>
          </a:effectLst>
        </p:spPr>
        <p:txBody>
          <a:bodyPr vert="horz" wrap="square" lIns="0" tIns="14393" rIns="0" bIns="0" rtlCol="0">
            <a:spAutoFit/>
          </a:bodyPr>
          <a:lstStyle/>
          <a:p>
            <a:pPr marL="13085" algn="l">
              <a:spcBef>
                <a:spcPts val="113"/>
              </a:spcBef>
            </a:pPr>
            <a:r>
              <a:rPr sz="40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Procédure de terrain</a:t>
            </a:r>
          </a:p>
        </p:txBody>
      </p:sp>
      <p:cxnSp>
        <p:nvCxnSpPr>
          <p:cNvPr id="4" name="Connecteur droit 3">
            <a:extLst>
              <a:ext uri="{FF2B5EF4-FFF2-40B4-BE49-F238E27FC236}">
                <a16:creationId xmlns:a16="http://schemas.microsoft.com/office/drawing/2014/main" id="{96E8B938-319B-92EB-3CD8-21AD843CAC13}"/>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16201" y="70413"/>
            <a:ext cx="13401399" cy="630087"/>
          </a:xfrm>
          <a:prstGeom prst="rect">
            <a:avLst/>
          </a:prstGeom>
          <a:effectLst>
            <a:glow rad="127000">
              <a:schemeClr val="bg1"/>
            </a:glow>
          </a:effectLst>
        </p:spPr>
        <p:txBody>
          <a:bodyPr vert="horz" wrap="square" lIns="0" tIns="14393" rIns="0" bIns="0" rtlCol="0">
            <a:spAutoFit/>
          </a:bodyPr>
          <a:lstStyle/>
          <a:p>
            <a:pPr marL="13085" algn="l">
              <a:spcBef>
                <a:spcPts val="113"/>
              </a:spcBef>
            </a:pPr>
            <a:r>
              <a:rPr sz="40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Représentation : la pseudo-  section</a:t>
            </a:r>
          </a:p>
        </p:txBody>
      </p:sp>
      <p:grpSp>
        <p:nvGrpSpPr>
          <p:cNvPr id="3" name="object 3"/>
          <p:cNvGrpSpPr/>
          <p:nvPr/>
        </p:nvGrpSpPr>
        <p:grpSpPr>
          <a:xfrm>
            <a:off x="1270000" y="4267200"/>
            <a:ext cx="11734800" cy="2906035"/>
            <a:chOff x="1420367" y="4453126"/>
            <a:chExt cx="7363967" cy="2154935"/>
          </a:xfrm>
        </p:grpSpPr>
        <p:pic>
          <p:nvPicPr>
            <p:cNvPr id="4" name="object 4"/>
            <p:cNvPicPr/>
            <p:nvPr/>
          </p:nvPicPr>
          <p:blipFill>
            <a:blip r:embed="rId2" cstate="print"/>
            <a:stretch>
              <a:fillRect/>
            </a:stretch>
          </p:blipFill>
          <p:spPr>
            <a:xfrm>
              <a:off x="1420367" y="4453126"/>
              <a:ext cx="7363967" cy="2154935"/>
            </a:xfrm>
            <a:prstGeom prst="rect">
              <a:avLst/>
            </a:prstGeom>
          </p:spPr>
        </p:pic>
        <p:sp>
          <p:nvSpPr>
            <p:cNvPr id="5" name="object 5"/>
            <p:cNvSpPr/>
            <p:nvPr/>
          </p:nvSpPr>
          <p:spPr>
            <a:xfrm>
              <a:off x="1429511" y="4462271"/>
              <a:ext cx="7345680" cy="2136775"/>
            </a:xfrm>
            <a:custGeom>
              <a:avLst/>
              <a:gdLst/>
              <a:ahLst/>
              <a:cxnLst/>
              <a:rect l="l" t="t" r="r" b="b"/>
              <a:pathLst>
                <a:path w="7345680" h="2136775">
                  <a:moveTo>
                    <a:pt x="0" y="0"/>
                  </a:moveTo>
                  <a:lnTo>
                    <a:pt x="0" y="3047"/>
                  </a:lnTo>
                  <a:lnTo>
                    <a:pt x="0" y="2133599"/>
                  </a:lnTo>
                  <a:lnTo>
                    <a:pt x="0" y="2136647"/>
                  </a:lnTo>
                  <a:lnTo>
                    <a:pt x="7342631" y="2136647"/>
                  </a:lnTo>
                  <a:lnTo>
                    <a:pt x="7345679" y="2133599"/>
                  </a:lnTo>
                  <a:lnTo>
                    <a:pt x="7345679" y="3047"/>
                  </a:lnTo>
                  <a:lnTo>
                    <a:pt x="7345679" y="0"/>
                  </a:lnTo>
                  <a:lnTo>
                    <a:pt x="7342631" y="0"/>
                  </a:lnTo>
                  <a:lnTo>
                    <a:pt x="0" y="0"/>
                  </a:lnTo>
                  <a:close/>
                </a:path>
              </a:pathLst>
            </a:custGeom>
            <a:ln w="18287">
              <a:solidFill>
                <a:srgbClr val="BBB86A"/>
              </a:solidFill>
            </a:ln>
          </p:spPr>
          <p:txBody>
            <a:bodyPr wrap="square" lIns="0" tIns="0" rIns="0" bIns="0" rtlCol="0"/>
            <a:lstStyle/>
            <a:p>
              <a:endParaRPr sz="1855"/>
            </a:p>
          </p:txBody>
        </p:sp>
      </p:grpSp>
      <p:sp>
        <p:nvSpPr>
          <p:cNvPr id="7" name="object 7"/>
          <p:cNvSpPr txBox="1"/>
          <p:nvPr/>
        </p:nvSpPr>
        <p:spPr>
          <a:xfrm>
            <a:off x="736600" y="1829868"/>
            <a:ext cx="10515600" cy="2197132"/>
          </a:xfrm>
          <a:prstGeom prst="rect">
            <a:avLst/>
          </a:prstGeom>
        </p:spPr>
        <p:txBody>
          <a:bodyPr vert="horz" wrap="square" lIns="0" tIns="17010" rIns="0" bIns="0" rtlCol="0">
            <a:spAutoFit/>
          </a:bodyPr>
          <a:lstStyle/>
          <a:p>
            <a:pPr marL="39254" marR="31404" algn="just">
              <a:lnSpc>
                <a:spcPct val="98300"/>
              </a:lnSpc>
              <a:spcBef>
                <a:spcPts val="134"/>
              </a:spcBef>
            </a:pPr>
            <a:r>
              <a:rPr sz="2800" spc="-5" dirty="0">
                <a:latin typeface="Times New Roman" panose="02020603050405020304" pitchFamily="18" charset="0"/>
                <a:cs typeface="Times New Roman" panose="02020603050405020304" pitchFamily="18" charset="0"/>
              </a:rPr>
              <a:t>Les données mesurées </a:t>
            </a:r>
            <a:r>
              <a:rPr sz="2800" dirty="0">
                <a:latin typeface="Symbol"/>
                <a:cs typeface="Symbol"/>
              </a:rPr>
              <a:t></a:t>
            </a:r>
            <a:r>
              <a:rPr sz="2800" baseline="-21367" dirty="0">
                <a:latin typeface="Trebuchet MS"/>
                <a:cs typeface="Trebuchet MS"/>
              </a:rPr>
              <a:t>a</a:t>
            </a:r>
            <a:r>
              <a:rPr sz="2800" spc="7" baseline="-21367" dirty="0">
                <a:latin typeface="Trebuchet MS"/>
                <a:cs typeface="Trebuchet MS"/>
              </a:rPr>
              <a:t> </a:t>
            </a:r>
            <a:r>
              <a:rPr sz="2800" spc="-5" dirty="0">
                <a:latin typeface="Times New Roman" panose="02020603050405020304" pitchFamily="18" charset="0"/>
                <a:cs typeface="Times New Roman" panose="02020603050405020304" pitchFamily="18" charset="0"/>
              </a:rPr>
              <a:t>sont présentées en sections de contour  ou de couleur. L’axe vertical est une pseudo-profondeur  proportionnelle à l’écartement des électrodes. La mesure est  reportée au point:</a:t>
            </a:r>
          </a:p>
          <a:p>
            <a:pPr marL="255808" indent="-217208" algn="just">
              <a:spcBef>
                <a:spcPts val="273"/>
              </a:spcBef>
              <a:buChar char="•"/>
              <a:tabLst>
                <a:tab pos="256462" algn="l"/>
              </a:tabLst>
            </a:pPr>
            <a:r>
              <a:rPr sz="2800" spc="-5" dirty="0">
                <a:latin typeface="Times New Roman" panose="02020603050405020304" pitchFamily="18" charset="0"/>
                <a:cs typeface="Times New Roman" panose="02020603050405020304" pitchFamily="18" charset="0"/>
              </a:rPr>
              <a:t>d’abscisse = milieu du dispositif utilisé</a:t>
            </a:r>
          </a:p>
          <a:p>
            <a:pPr marL="255808" indent="-217208" algn="just">
              <a:spcBef>
                <a:spcPts val="52"/>
              </a:spcBef>
              <a:buChar char="•"/>
              <a:tabLst>
                <a:tab pos="256462" algn="l"/>
              </a:tabLst>
            </a:pPr>
            <a:r>
              <a:rPr sz="2800" spc="-5" dirty="0">
                <a:latin typeface="Times New Roman" panose="02020603050405020304" pitchFamily="18" charset="0"/>
                <a:cs typeface="Times New Roman" panose="02020603050405020304" pitchFamily="18" charset="0"/>
              </a:rPr>
              <a:t>d’ordonnée = pseudo-profondeur.</a:t>
            </a:r>
          </a:p>
        </p:txBody>
      </p:sp>
      <p:cxnSp>
        <p:nvCxnSpPr>
          <p:cNvPr id="6" name="Connecteur droit 5">
            <a:extLst>
              <a:ext uri="{FF2B5EF4-FFF2-40B4-BE49-F238E27FC236}">
                <a16:creationId xmlns:a16="http://schemas.microsoft.com/office/drawing/2014/main" id="{42640DC8-C73A-22B6-4E80-3EE2FF2B0613}"/>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766114" y="4085285"/>
            <a:ext cx="7695886" cy="1536489"/>
          </a:xfrm>
          <a:prstGeom prst="rect">
            <a:avLst/>
          </a:prstGeom>
        </p:spPr>
        <p:txBody>
          <a:bodyPr vert="horz" wrap="square" lIns="0" tIns="14393" rIns="0" bIns="0" rtlCol="0">
            <a:spAutoFit/>
          </a:bodyPr>
          <a:lstStyle/>
          <a:p>
            <a:pPr marL="14393" algn="ctr">
              <a:spcBef>
                <a:spcPts val="113"/>
              </a:spcBef>
            </a:pPr>
            <a:r>
              <a:rPr lang="fr-FR" sz="4945" b="1" spc="-6" dirty="0">
                <a:latin typeface="Times New Roman"/>
                <a:cs typeface="Times New Roman"/>
              </a:rPr>
              <a:t>Les différents dispositifs de mesures</a:t>
            </a:r>
            <a:endParaRPr sz="4945" b="1" dirty="0">
              <a:latin typeface="Times New Roman"/>
              <a:cs typeface="Times New Roman"/>
            </a:endParaRPr>
          </a:p>
        </p:txBody>
      </p:sp>
      <p:grpSp>
        <p:nvGrpSpPr>
          <p:cNvPr id="3" name="Groupe 2">
            <a:extLst>
              <a:ext uri="{FF2B5EF4-FFF2-40B4-BE49-F238E27FC236}">
                <a16:creationId xmlns:a16="http://schemas.microsoft.com/office/drawing/2014/main" id="{722E4B23-91F7-19EF-4459-B518EF5BE335}"/>
              </a:ext>
            </a:extLst>
          </p:cNvPr>
          <p:cNvGrpSpPr/>
          <p:nvPr/>
        </p:nvGrpSpPr>
        <p:grpSpPr>
          <a:xfrm>
            <a:off x="21771" y="275771"/>
            <a:ext cx="6152234" cy="7572829"/>
            <a:chOff x="382985" y="603475"/>
            <a:chExt cx="5971286" cy="6480295"/>
          </a:xfrm>
        </p:grpSpPr>
        <p:grpSp>
          <p:nvGrpSpPr>
            <p:cNvPr id="4" name="Group 17">
              <a:extLst>
                <a:ext uri="{FF2B5EF4-FFF2-40B4-BE49-F238E27FC236}">
                  <a16:creationId xmlns:a16="http://schemas.microsoft.com/office/drawing/2014/main" id="{52146344-CF62-8CAF-7DEB-E0B4FD11B7EF}"/>
                </a:ext>
              </a:extLst>
            </p:cNvPr>
            <p:cNvGrpSpPr>
              <a:grpSpLocks/>
            </p:cNvGrpSpPr>
            <p:nvPr/>
          </p:nvGrpSpPr>
          <p:grpSpPr bwMode="auto">
            <a:xfrm>
              <a:off x="382985" y="2742574"/>
              <a:ext cx="4053480" cy="4341196"/>
              <a:chOff x="0" y="-107"/>
              <a:chExt cx="4368" cy="4314"/>
            </a:xfrm>
          </p:grpSpPr>
          <p:sp>
            <p:nvSpPr>
              <p:cNvPr id="70" name="AutoShape 1">
                <a:extLst>
                  <a:ext uri="{FF2B5EF4-FFF2-40B4-BE49-F238E27FC236}">
                    <a16:creationId xmlns:a16="http://schemas.microsoft.com/office/drawing/2014/main" id="{3640DF18-F4A4-BC97-4E6F-B537510141C9}"/>
                  </a:ext>
                </a:extLst>
              </p:cNvPr>
              <p:cNvSpPr>
                <a:spLocks/>
              </p:cNvSpPr>
              <p:nvPr/>
            </p:nvSpPr>
            <p:spPr bwMode="auto">
              <a:xfrm>
                <a:off x="0" y="876"/>
                <a:ext cx="2580" cy="3327"/>
              </a:xfrm>
              <a:custGeom>
                <a:avLst/>
                <a:gdLst/>
                <a:ahLst/>
                <a:cxnLst/>
                <a:rect l="0" t="0" r="r" b="b"/>
                <a:pathLst>
                  <a:path w="21148" h="21600">
                    <a:moveTo>
                      <a:pt x="19877" y="17225"/>
                    </a:moveTo>
                    <a:cubicBezTo>
                      <a:pt x="21432" y="15883"/>
                      <a:pt x="21600" y="13831"/>
                      <a:pt x="20162" y="12373"/>
                    </a:cubicBezTo>
                    <a:cubicBezTo>
                      <a:pt x="18756" y="10948"/>
                      <a:pt x="16283" y="10565"/>
                      <a:pt x="14286" y="11362"/>
                    </a:cubicBezTo>
                    <a:cubicBezTo>
                      <a:pt x="14898" y="10239"/>
                      <a:pt x="14773" y="8940"/>
                      <a:pt x="13807" y="7961"/>
                    </a:cubicBezTo>
                    <a:cubicBezTo>
                      <a:pt x="12815" y="6955"/>
                      <a:pt x="11197" y="6548"/>
                      <a:pt x="9636" y="6786"/>
                    </a:cubicBezTo>
                    <a:cubicBezTo>
                      <a:pt x="10475" y="5371"/>
                      <a:pt x="10346" y="3703"/>
                      <a:pt x="9115" y="2455"/>
                    </a:cubicBezTo>
                    <a:cubicBezTo>
                      <a:pt x="7326" y="640"/>
                      <a:pt x="3883" y="402"/>
                      <a:pt x="1427" y="1923"/>
                    </a:cubicBezTo>
                    <a:cubicBezTo>
                      <a:pt x="1389" y="1947"/>
                      <a:pt x="1354" y="1971"/>
                      <a:pt x="1317" y="1995"/>
                    </a:cubicBezTo>
                    <a:cubicBezTo>
                      <a:pt x="1194" y="1351"/>
                      <a:pt x="874" y="731"/>
                      <a:pt x="341" y="191"/>
                    </a:cubicBezTo>
                    <a:cubicBezTo>
                      <a:pt x="276" y="125"/>
                      <a:pt x="69" y="62"/>
                      <a:pt x="0" y="0"/>
                    </a:cubicBezTo>
                    <a:lnTo>
                      <a:pt x="0" y="16617"/>
                    </a:lnTo>
                    <a:lnTo>
                      <a:pt x="5104" y="21600"/>
                    </a:lnTo>
                    <a:lnTo>
                      <a:pt x="18987" y="21600"/>
                    </a:lnTo>
                    <a:cubicBezTo>
                      <a:pt x="18923" y="21201"/>
                      <a:pt x="18788" y="20826"/>
                      <a:pt x="18561" y="20372"/>
                    </a:cubicBezTo>
                    <a:cubicBezTo>
                      <a:pt x="19046" y="20371"/>
                      <a:pt x="19544" y="20242"/>
                      <a:pt x="19967" y="19980"/>
                    </a:cubicBezTo>
                    <a:cubicBezTo>
                      <a:pt x="20931" y="19383"/>
                      <a:pt x="21143" y="18322"/>
                      <a:pt x="20441" y="17610"/>
                    </a:cubicBezTo>
                    <a:cubicBezTo>
                      <a:pt x="20282" y="17450"/>
                      <a:pt x="20090" y="17322"/>
                      <a:pt x="19877" y="17225"/>
                    </a:cubicBezTo>
                    <a:close/>
                    <a:moveTo>
                      <a:pt x="19877" y="17225"/>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1" name="AutoShape 2">
                <a:extLst>
                  <a:ext uri="{FF2B5EF4-FFF2-40B4-BE49-F238E27FC236}">
                    <a16:creationId xmlns:a16="http://schemas.microsoft.com/office/drawing/2014/main" id="{EBD2FE6F-9E84-9584-C6B6-8DFA3A84B291}"/>
                  </a:ext>
                </a:extLst>
              </p:cNvPr>
              <p:cNvSpPr>
                <a:spLocks/>
              </p:cNvSpPr>
              <p:nvPr/>
            </p:nvSpPr>
            <p:spPr bwMode="auto">
              <a:xfrm>
                <a:off x="0" y="1668"/>
                <a:ext cx="2118" cy="2539"/>
              </a:xfrm>
              <a:custGeom>
                <a:avLst/>
                <a:gdLst/>
                <a:ahLst/>
                <a:cxnLst/>
                <a:rect l="0" t="0" r="r" b="b"/>
                <a:pathLst>
                  <a:path w="21298" h="21477">
                    <a:moveTo>
                      <a:pt x="19424" y="21477"/>
                    </a:moveTo>
                    <a:cubicBezTo>
                      <a:pt x="19105" y="20844"/>
                      <a:pt x="18545" y="20364"/>
                      <a:pt x="17987" y="19841"/>
                    </a:cubicBezTo>
                    <a:cubicBezTo>
                      <a:pt x="18812" y="20038"/>
                      <a:pt x="19424" y="19933"/>
                      <a:pt x="19892" y="19683"/>
                    </a:cubicBezTo>
                    <a:cubicBezTo>
                      <a:pt x="21505" y="18819"/>
                      <a:pt x="21600" y="17242"/>
                      <a:pt x="20832" y="16577"/>
                    </a:cubicBezTo>
                    <a:cubicBezTo>
                      <a:pt x="20430" y="16229"/>
                      <a:pt x="19947" y="16078"/>
                      <a:pt x="19947" y="16078"/>
                    </a:cubicBezTo>
                    <a:cubicBezTo>
                      <a:pt x="20406" y="15696"/>
                      <a:pt x="20741" y="15227"/>
                      <a:pt x="20855" y="14691"/>
                    </a:cubicBezTo>
                    <a:cubicBezTo>
                      <a:pt x="21003" y="13997"/>
                      <a:pt x="20837" y="13299"/>
                      <a:pt x="20481" y="12693"/>
                    </a:cubicBezTo>
                    <a:cubicBezTo>
                      <a:pt x="19821" y="11568"/>
                      <a:pt x="18476" y="10548"/>
                      <a:pt x="16871" y="10500"/>
                    </a:cubicBezTo>
                    <a:lnTo>
                      <a:pt x="16034" y="10694"/>
                    </a:lnTo>
                    <a:cubicBezTo>
                      <a:pt x="16731" y="9482"/>
                      <a:pt x="16670" y="8090"/>
                      <a:pt x="15721" y="7068"/>
                    </a:cubicBezTo>
                    <a:cubicBezTo>
                      <a:pt x="14549" y="5806"/>
                      <a:pt x="12398" y="5512"/>
                      <a:pt x="10525" y="6241"/>
                    </a:cubicBezTo>
                    <a:cubicBezTo>
                      <a:pt x="10474" y="5861"/>
                      <a:pt x="10309" y="5498"/>
                      <a:pt x="10019" y="5186"/>
                    </a:cubicBezTo>
                    <a:cubicBezTo>
                      <a:pt x="9149" y="4249"/>
                      <a:pt x="7473" y="4110"/>
                      <a:pt x="6138" y="4818"/>
                    </a:cubicBezTo>
                    <a:cubicBezTo>
                      <a:pt x="5922" y="4651"/>
                      <a:pt x="5695" y="4485"/>
                      <a:pt x="5460" y="4320"/>
                    </a:cubicBezTo>
                    <a:cubicBezTo>
                      <a:pt x="5593" y="3305"/>
                      <a:pt x="5303" y="2292"/>
                      <a:pt x="4545" y="1476"/>
                    </a:cubicBezTo>
                    <a:cubicBezTo>
                      <a:pt x="3517" y="368"/>
                      <a:pt x="1695" y="-123"/>
                      <a:pt x="0" y="26"/>
                    </a:cubicBezTo>
                    <a:lnTo>
                      <a:pt x="0" y="14914"/>
                    </a:lnTo>
                    <a:lnTo>
                      <a:pt x="6358" y="21477"/>
                    </a:lnTo>
                    <a:lnTo>
                      <a:pt x="19424" y="21477"/>
                    </a:lnTo>
                    <a:close/>
                    <a:moveTo>
                      <a:pt x="19424" y="21477"/>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2" name="AutoShape 3">
                <a:extLst>
                  <a:ext uri="{FF2B5EF4-FFF2-40B4-BE49-F238E27FC236}">
                    <a16:creationId xmlns:a16="http://schemas.microsoft.com/office/drawing/2014/main" id="{658D0B06-9AC6-3A09-74A0-58E9D0FE36C0}"/>
                  </a:ext>
                </a:extLst>
              </p:cNvPr>
              <p:cNvSpPr>
                <a:spLocks/>
              </p:cNvSpPr>
              <p:nvPr/>
            </p:nvSpPr>
            <p:spPr bwMode="auto">
              <a:xfrm>
                <a:off x="2952" y="3372"/>
                <a:ext cx="685" cy="765"/>
              </a:xfrm>
              <a:custGeom>
                <a:avLst/>
                <a:gdLst/>
                <a:ahLst/>
                <a:cxnLst/>
                <a:rect l="0" t="0" r="r" b="b"/>
                <a:pathLst>
                  <a:path w="20019" h="20243">
                    <a:moveTo>
                      <a:pt x="11588" y="14484"/>
                    </a:moveTo>
                    <a:cubicBezTo>
                      <a:pt x="13348" y="14435"/>
                      <a:pt x="15140" y="13886"/>
                      <a:pt x="16673" y="12800"/>
                    </a:cubicBezTo>
                    <a:cubicBezTo>
                      <a:pt x="20305" y="10229"/>
                      <a:pt x="21104" y="5658"/>
                      <a:pt x="18458" y="2591"/>
                    </a:cubicBezTo>
                    <a:cubicBezTo>
                      <a:pt x="15812" y="-476"/>
                      <a:pt x="10723" y="-878"/>
                      <a:pt x="7091" y="1693"/>
                    </a:cubicBezTo>
                    <a:cubicBezTo>
                      <a:pt x="4984" y="3184"/>
                      <a:pt x="3838" y="5348"/>
                      <a:pt x="3757" y="7501"/>
                    </a:cubicBezTo>
                    <a:cubicBezTo>
                      <a:pt x="2984" y="7540"/>
                      <a:pt x="2202" y="7789"/>
                      <a:pt x="1529" y="8265"/>
                    </a:cubicBezTo>
                    <a:cubicBezTo>
                      <a:pt x="-131" y="9441"/>
                      <a:pt x="-496" y="11529"/>
                      <a:pt x="713" y="12932"/>
                    </a:cubicBezTo>
                    <a:cubicBezTo>
                      <a:pt x="1505" y="13849"/>
                      <a:pt x="2776" y="14241"/>
                      <a:pt x="4024" y="14075"/>
                    </a:cubicBezTo>
                    <a:cubicBezTo>
                      <a:pt x="2833" y="15500"/>
                      <a:pt x="2736" y="17445"/>
                      <a:pt x="3931" y="18830"/>
                    </a:cubicBezTo>
                    <a:cubicBezTo>
                      <a:pt x="5374" y="20502"/>
                      <a:pt x="8149" y="20722"/>
                      <a:pt x="10130" y="19319"/>
                    </a:cubicBezTo>
                    <a:cubicBezTo>
                      <a:pt x="11837" y="18111"/>
                      <a:pt x="12394" y="16090"/>
                      <a:pt x="11588" y="14484"/>
                    </a:cubicBezTo>
                    <a:close/>
                    <a:moveTo>
                      <a:pt x="11588" y="14484"/>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3" name="AutoShape 4">
                <a:extLst>
                  <a:ext uri="{FF2B5EF4-FFF2-40B4-BE49-F238E27FC236}">
                    <a16:creationId xmlns:a16="http://schemas.microsoft.com/office/drawing/2014/main" id="{1B3FEF41-9B1E-44FB-E251-AE3D5CC8E37F}"/>
                  </a:ext>
                </a:extLst>
              </p:cNvPr>
              <p:cNvSpPr>
                <a:spLocks/>
              </p:cNvSpPr>
              <p:nvPr/>
            </p:nvSpPr>
            <p:spPr bwMode="auto">
              <a:xfrm>
                <a:off x="2400" y="2196"/>
                <a:ext cx="509" cy="653"/>
              </a:xfrm>
              <a:custGeom>
                <a:avLst/>
                <a:gdLst/>
                <a:ahLst/>
                <a:cxnLst/>
                <a:rect l="0" t="0" r="r" b="b"/>
                <a:pathLst>
                  <a:path w="19988" h="20111">
                    <a:moveTo>
                      <a:pt x="17288" y="9175"/>
                    </a:moveTo>
                    <a:cubicBezTo>
                      <a:pt x="20236" y="7312"/>
                      <a:pt x="20872" y="4060"/>
                      <a:pt x="18691" y="1868"/>
                    </a:cubicBezTo>
                    <a:cubicBezTo>
                      <a:pt x="16490" y="-343"/>
                      <a:pt x="12257" y="-633"/>
                      <a:pt x="9236" y="1221"/>
                    </a:cubicBezTo>
                    <a:cubicBezTo>
                      <a:pt x="8972" y="1383"/>
                      <a:pt x="8732" y="1561"/>
                      <a:pt x="8504" y="1743"/>
                    </a:cubicBezTo>
                    <a:cubicBezTo>
                      <a:pt x="6653" y="883"/>
                      <a:pt x="4153" y="990"/>
                      <a:pt x="2246" y="2160"/>
                    </a:cubicBezTo>
                    <a:cubicBezTo>
                      <a:pt x="-192" y="3656"/>
                      <a:pt x="-728" y="6315"/>
                      <a:pt x="1048" y="8099"/>
                    </a:cubicBezTo>
                    <a:cubicBezTo>
                      <a:pt x="1388" y="8441"/>
                      <a:pt x="1789" y="8725"/>
                      <a:pt x="2230" y="8952"/>
                    </a:cubicBezTo>
                    <a:cubicBezTo>
                      <a:pt x="-348" y="11510"/>
                      <a:pt x="-598" y="15065"/>
                      <a:pt x="1908" y="17583"/>
                    </a:cubicBezTo>
                    <a:cubicBezTo>
                      <a:pt x="4886" y="20575"/>
                      <a:pt x="10613" y="20967"/>
                      <a:pt x="14698" y="18460"/>
                    </a:cubicBezTo>
                    <a:cubicBezTo>
                      <a:pt x="18489" y="16133"/>
                      <a:pt x="19532" y="12131"/>
                      <a:pt x="17288" y="9175"/>
                    </a:cubicBezTo>
                    <a:close/>
                    <a:moveTo>
                      <a:pt x="17288" y="9175"/>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4" name="AutoShape 5">
                <a:extLst>
                  <a:ext uri="{FF2B5EF4-FFF2-40B4-BE49-F238E27FC236}">
                    <a16:creationId xmlns:a16="http://schemas.microsoft.com/office/drawing/2014/main" id="{933BA1FD-DCD0-A0BA-A70B-60571D8E3F76}"/>
                  </a:ext>
                </a:extLst>
              </p:cNvPr>
              <p:cNvSpPr>
                <a:spLocks/>
              </p:cNvSpPr>
              <p:nvPr/>
            </p:nvSpPr>
            <p:spPr bwMode="auto">
              <a:xfrm>
                <a:off x="3040" y="1988"/>
                <a:ext cx="237" cy="233"/>
              </a:xfrm>
              <a:custGeom>
                <a:avLst/>
                <a:gdLst/>
                <a:ahLst/>
                <a:cxnLst/>
                <a:rect l="0" t="0" r="r" b="b"/>
                <a:pathLst>
                  <a:path w="21562" h="21569">
                    <a:moveTo>
                      <a:pt x="2067" y="17714"/>
                    </a:moveTo>
                    <a:cubicBezTo>
                      <a:pt x="2491" y="18265"/>
                      <a:pt x="2972" y="18769"/>
                      <a:pt x="3497" y="19213"/>
                    </a:cubicBezTo>
                    <a:cubicBezTo>
                      <a:pt x="4022" y="19658"/>
                      <a:pt x="4589" y="20042"/>
                      <a:pt x="5179" y="20360"/>
                    </a:cubicBezTo>
                    <a:cubicBezTo>
                      <a:pt x="5770" y="20678"/>
                      <a:pt x="6383" y="20930"/>
                      <a:pt x="7001" y="21119"/>
                    </a:cubicBezTo>
                    <a:cubicBezTo>
                      <a:pt x="7618" y="21308"/>
                      <a:pt x="8240" y="21433"/>
                      <a:pt x="8849" y="21502"/>
                    </a:cubicBezTo>
                    <a:cubicBezTo>
                      <a:pt x="9459" y="21571"/>
                      <a:pt x="10057" y="21585"/>
                      <a:pt x="10632" y="21554"/>
                    </a:cubicBezTo>
                    <a:cubicBezTo>
                      <a:pt x="11207" y="21523"/>
                      <a:pt x="11759" y="21447"/>
                      <a:pt x="12282" y="21338"/>
                    </a:cubicBezTo>
                    <a:cubicBezTo>
                      <a:pt x="12805" y="21229"/>
                      <a:pt x="13300" y="21086"/>
                      <a:pt x="13763" y="20922"/>
                    </a:cubicBezTo>
                    <a:cubicBezTo>
                      <a:pt x="14227" y="20757"/>
                      <a:pt x="14660" y="20570"/>
                      <a:pt x="15062" y="20369"/>
                    </a:cubicBezTo>
                    <a:cubicBezTo>
                      <a:pt x="15464" y="20168"/>
                      <a:pt x="15836" y="19953"/>
                      <a:pt x="16180" y="19731"/>
                    </a:cubicBezTo>
                    <a:cubicBezTo>
                      <a:pt x="16523" y="19509"/>
                      <a:pt x="16839" y="19280"/>
                      <a:pt x="17129" y="19049"/>
                    </a:cubicBezTo>
                    <a:cubicBezTo>
                      <a:pt x="17420" y="18818"/>
                      <a:pt x="17714" y="18562"/>
                      <a:pt x="18009" y="18276"/>
                    </a:cubicBezTo>
                    <a:cubicBezTo>
                      <a:pt x="18304" y="17990"/>
                      <a:pt x="18598" y="17675"/>
                      <a:pt x="18887" y="17327"/>
                    </a:cubicBezTo>
                    <a:cubicBezTo>
                      <a:pt x="19176" y="16978"/>
                      <a:pt x="19459" y="16596"/>
                      <a:pt x="19728" y="16178"/>
                    </a:cubicBezTo>
                    <a:cubicBezTo>
                      <a:pt x="19997" y="15761"/>
                      <a:pt x="20253" y="15307"/>
                      <a:pt x="20483" y="14816"/>
                    </a:cubicBezTo>
                    <a:cubicBezTo>
                      <a:pt x="20713" y="14326"/>
                      <a:pt x="20919" y="13799"/>
                      <a:pt x="21088" y="13239"/>
                    </a:cubicBezTo>
                    <a:cubicBezTo>
                      <a:pt x="21256" y="12679"/>
                      <a:pt x="21388" y="12086"/>
                      <a:pt x="21469" y="11467"/>
                    </a:cubicBezTo>
                    <a:cubicBezTo>
                      <a:pt x="21550" y="10848"/>
                      <a:pt x="21581" y="10205"/>
                      <a:pt x="21550" y="9549"/>
                    </a:cubicBezTo>
                    <a:cubicBezTo>
                      <a:pt x="21519" y="8894"/>
                      <a:pt x="21427" y="8227"/>
                      <a:pt x="21266" y="7567"/>
                    </a:cubicBezTo>
                    <a:cubicBezTo>
                      <a:pt x="21105" y="6908"/>
                      <a:pt x="20876" y="6255"/>
                      <a:pt x="20579" y="5630"/>
                    </a:cubicBezTo>
                    <a:cubicBezTo>
                      <a:pt x="20282" y="5004"/>
                      <a:pt x="19918" y="4407"/>
                      <a:pt x="19495" y="3856"/>
                    </a:cubicBezTo>
                    <a:cubicBezTo>
                      <a:pt x="19071" y="3305"/>
                      <a:pt x="18590" y="2801"/>
                      <a:pt x="18065" y="2357"/>
                    </a:cubicBezTo>
                    <a:cubicBezTo>
                      <a:pt x="17540" y="1912"/>
                      <a:pt x="16973" y="1528"/>
                      <a:pt x="16383" y="1210"/>
                    </a:cubicBezTo>
                    <a:cubicBezTo>
                      <a:pt x="15792" y="892"/>
                      <a:pt x="15179" y="640"/>
                      <a:pt x="14561" y="451"/>
                    </a:cubicBezTo>
                    <a:cubicBezTo>
                      <a:pt x="13944" y="262"/>
                      <a:pt x="13322" y="137"/>
                      <a:pt x="12713" y="68"/>
                    </a:cubicBezTo>
                    <a:cubicBezTo>
                      <a:pt x="12103" y="-1"/>
                      <a:pt x="11505" y="-15"/>
                      <a:pt x="10930" y="16"/>
                    </a:cubicBezTo>
                    <a:cubicBezTo>
                      <a:pt x="10355" y="47"/>
                      <a:pt x="9803" y="123"/>
                      <a:pt x="9280" y="232"/>
                    </a:cubicBezTo>
                    <a:cubicBezTo>
                      <a:pt x="8757" y="341"/>
                      <a:pt x="8262" y="484"/>
                      <a:pt x="7799" y="648"/>
                    </a:cubicBezTo>
                    <a:cubicBezTo>
                      <a:pt x="7335" y="813"/>
                      <a:pt x="6902" y="1000"/>
                      <a:pt x="6500" y="1201"/>
                    </a:cubicBezTo>
                    <a:cubicBezTo>
                      <a:pt x="6098" y="1402"/>
                      <a:pt x="5726" y="1617"/>
                      <a:pt x="5382" y="1839"/>
                    </a:cubicBezTo>
                    <a:cubicBezTo>
                      <a:pt x="5039" y="2061"/>
                      <a:pt x="4723" y="2290"/>
                      <a:pt x="4433" y="2521"/>
                    </a:cubicBezTo>
                    <a:cubicBezTo>
                      <a:pt x="4142" y="2752"/>
                      <a:pt x="3848" y="3008"/>
                      <a:pt x="3553" y="3294"/>
                    </a:cubicBezTo>
                    <a:cubicBezTo>
                      <a:pt x="3258" y="3580"/>
                      <a:pt x="2964" y="3895"/>
                      <a:pt x="2675" y="4243"/>
                    </a:cubicBezTo>
                    <a:cubicBezTo>
                      <a:pt x="2386" y="4592"/>
                      <a:pt x="2103" y="4974"/>
                      <a:pt x="1834" y="5392"/>
                    </a:cubicBezTo>
                    <a:cubicBezTo>
                      <a:pt x="1565" y="5809"/>
                      <a:pt x="1309" y="6263"/>
                      <a:pt x="1079" y="6754"/>
                    </a:cubicBezTo>
                    <a:cubicBezTo>
                      <a:pt x="849" y="7244"/>
                      <a:pt x="643" y="7771"/>
                      <a:pt x="474" y="8331"/>
                    </a:cubicBezTo>
                    <a:cubicBezTo>
                      <a:pt x="306" y="8891"/>
                      <a:pt x="174" y="9484"/>
                      <a:pt x="93" y="10103"/>
                    </a:cubicBezTo>
                    <a:cubicBezTo>
                      <a:pt x="12" y="10722"/>
                      <a:pt x="-19" y="11365"/>
                      <a:pt x="12" y="12021"/>
                    </a:cubicBezTo>
                    <a:cubicBezTo>
                      <a:pt x="43" y="12676"/>
                      <a:pt x="135" y="13343"/>
                      <a:pt x="296" y="14003"/>
                    </a:cubicBezTo>
                    <a:cubicBezTo>
                      <a:pt x="457" y="14662"/>
                      <a:pt x="686" y="15315"/>
                      <a:pt x="983" y="15940"/>
                    </a:cubicBezTo>
                    <a:cubicBezTo>
                      <a:pt x="1280" y="16566"/>
                      <a:pt x="1644" y="17163"/>
                      <a:pt x="2067" y="17714"/>
                    </a:cubicBezTo>
                    <a:close/>
                    <a:moveTo>
                      <a:pt x="2067" y="17714"/>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5" name="AutoShape 6">
                <a:extLst>
                  <a:ext uri="{FF2B5EF4-FFF2-40B4-BE49-F238E27FC236}">
                    <a16:creationId xmlns:a16="http://schemas.microsoft.com/office/drawing/2014/main" id="{F47DC32F-6D6B-D5A9-C9C6-17120F472675}"/>
                  </a:ext>
                </a:extLst>
              </p:cNvPr>
              <p:cNvSpPr>
                <a:spLocks/>
              </p:cNvSpPr>
              <p:nvPr/>
            </p:nvSpPr>
            <p:spPr bwMode="auto">
              <a:xfrm>
                <a:off x="2824" y="1940"/>
                <a:ext cx="139" cy="138"/>
              </a:xfrm>
              <a:custGeom>
                <a:avLst/>
                <a:gdLst/>
                <a:ahLst/>
                <a:cxnLst/>
                <a:rect l="0" t="0" r="r" b="b"/>
                <a:pathLst>
                  <a:path w="19060" h="19264">
                    <a:moveTo>
                      <a:pt x="15143" y="17013"/>
                    </a:moveTo>
                    <a:cubicBezTo>
                      <a:pt x="10888" y="20432"/>
                      <a:pt x="4925" y="19894"/>
                      <a:pt x="1828" y="15817"/>
                    </a:cubicBezTo>
                    <a:cubicBezTo>
                      <a:pt x="-1270" y="11744"/>
                      <a:pt x="-336" y="5668"/>
                      <a:pt x="3917" y="2249"/>
                    </a:cubicBezTo>
                    <a:cubicBezTo>
                      <a:pt x="8172" y="-1168"/>
                      <a:pt x="14133" y="-630"/>
                      <a:pt x="17230" y="3443"/>
                    </a:cubicBezTo>
                    <a:cubicBezTo>
                      <a:pt x="20330" y="7520"/>
                      <a:pt x="19398" y="13595"/>
                      <a:pt x="15143" y="17013"/>
                    </a:cubicBezTo>
                    <a:close/>
                    <a:moveTo>
                      <a:pt x="15143" y="17013"/>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6" name="AutoShape 7">
                <a:extLst>
                  <a:ext uri="{FF2B5EF4-FFF2-40B4-BE49-F238E27FC236}">
                    <a16:creationId xmlns:a16="http://schemas.microsoft.com/office/drawing/2014/main" id="{2B962E35-D298-0E37-CE77-8EA18E5720B2}"/>
                  </a:ext>
                </a:extLst>
              </p:cNvPr>
              <p:cNvSpPr>
                <a:spLocks/>
              </p:cNvSpPr>
              <p:nvPr/>
            </p:nvSpPr>
            <p:spPr bwMode="auto">
              <a:xfrm>
                <a:off x="0" y="2228"/>
                <a:ext cx="1756" cy="1976"/>
              </a:xfrm>
              <a:custGeom>
                <a:avLst/>
                <a:gdLst/>
                <a:ahLst/>
                <a:cxnLst/>
                <a:rect l="0" t="0" r="r" b="b"/>
                <a:pathLst>
                  <a:path w="21221" h="21544">
                    <a:moveTo>
                      <a:pt x="19359" y="21544"/>
                    </a:moveTo>
                    <a:cubicBezTo>
                      <a:pt x="19295" y="21248"/>
                      <a:pt x="19196" y="21022"/>
                      <a:pt x="19053" y="20697"/>
                    </a:cubicBezTo>
                    <a:cubicBezTo>
                      <a:pt x="19459" y="20695"/>
                      <a:pt x="19877" y="20572"/>
                      <a:pt x="20232" y="20322"/>
                    </a:cubicBezTo>
                    <a:cubicBezTo>
                      <a:pt x="21039" y="19753"/>
                      <a:pt x="21217" y="18740"/>
                      <a:pt x="20629" y="18060"/>
                    </a:cubicBezTo>
                    <a:cubicBezTo>
                      <a:pt x="20496" y="17907"/>
                      <a:pt x="20335" y="17785"/>
                      <a:pt x="20156" y="17693"/>
                    </a:cubicBezTo>
                    <a:cubicBezTo>
                      <a:pt x="21459" y="16412"/>
                      <a:pt x="21600" y="14453"/>
                      <a:pt x="20395" y="13062"/>
                    </a:cubicBezTo>
                    <a:cubicBezTo>
                      <a:pt x="19217" y="11701"/>
                      <a:pt x="17144" y="11336"/>
                      <a:pt x="15470" y="12097"/>
                    </a:cubicBezTo>
                    <a:cubicBezTo>
                      <a:pt x="15984" y="11026"/>
                      <a:pt x="15879" y="9785"/>
                      <a:pt x="15069" y="8850"/>
                    </a:cubicBezTo>
                    <a:cubicBezTo>
                      <a:pt x="14238" y="7891"/>
                      <a:pt x="12882" y="7502"/>
                      <a:pt x="11574" y="7729"/>
                    </a:cubicBezTo>
                    <a:cubicBezTo>
                      <a:pt x="12277" y="6379"/>
                      <a:pt x="12169" y="4786"/>
                      <a:pt x="11137" y="3595"/>
                    </a:cubicBezTo>
                    <a:cubicBezTo>
                      <a:pt x="9637" y="1863"/>
                      <a:pt x="6753" y="1636"/>
                      <a:pt x="4694" y="3088"/>
                    </a:cubicBezTo>
                    <a:cubicBezTo>
                      <a:pt x="4663" y="3110"/>
                      <a:pt x="4633" y="3133"/>
                      <a:pt x="4602" y="3156"/>
                    </a:cubicBezTo>
                    <a:cubicBezTo>
                      <a:pt x="4499" y="2541"/>
                      <a:pt x="4230" y="1950"/>
                      <a:pt x="3784" y="1434"/>
                    </a:cubicBezTo>
                    <a:cubicBezTo>
                      <a:pt x="2915" y="432"/>
                      <a:pt x="1369" y="-56"/>
                      <a:pt x="0" y="5"/>
                    </a:cubicBezTo>
                    <a:lnTo>
                      <a:pt x="0" y="21544"/>
                    </a:lnTo>
                    <a:lnTo>
                      <a:pt x="19359" y="21544"/>
                    </a:lnTo>
                    <a:close/>
                    <a:moveTo>
                      <a:pt x="19359" y="21544"/>
                    </a:moveTo>
                  </a:path>
                </a:pathLst>
              </a:custGeom>
              <a:solidFill>
                <a:srgbClr val="7FBEC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7" name="AutoShape 8">
                <a:extLst>
                  <a:ext uri="{FF2B5EF4-FFF2-40B4-BE49-F238E27FC236}">
                    <a16:creationId xmlns:a16="http://schemas.microsoft.com/office/drawing/2014/main" id="{D75D6D9D-CEF1-81B7-DBCE-904720F82A2D}"/>
                  </a:ext>
                </a:extLst>
              </p:cNvPr>
              <p:cNvSpPr>
                <a:spLocks/>
              </p:cNvSpPr>
              <p:nvPr/>
            </p:nvSpPr>
            <p:spPr bwMode="auto">
              <a:xfrm>
                <a:off x="88" y="2508"/>
                <a:ext cx="1218" cy="1100"/>
              </a:xfrm>
              <a:custGeom>
                <a:avLst/>
                <a:gdLst/>
                <a:ahLst/>
                <a:cxnLst/>
                <a:rect l="0" t="0" r="r" b="b"/>
                <a:pathLst>
                  <a:path w="20242" h="20195">
                    <a:moveTo>
                      <a:pt x="19049" y="13405"/>
                    </a:moveTo>
                    <a:cubicBezTo>
                      <a:pt x="18786" y="13032"/>
                      <a:pt x="18468" y="12733"/>
                      <a:pt x="18119" y="12500"/>
                    </a:cubicBezTo>
                    <a:cubicBezTo>
                      <a:pt x="20573" y="9780"/>
                      <a:pt x="20976" y="5572"/>
                      <a:pt x="18924" y="2670"/>
                    </a:cubicBezTo>
                    <a:cubicBezTo>
                      <a:pt x="16688" y="-491"/>
                      <a:pt x="12388" y="-905"/>
                      <a:pt x="9320" y="1745"/>
                    </a:cubicBezTo>
                    <a:cubicBezTo>
                      <a:pt x="8472" y="2477"/>
                      <a:pt x="7808" y="3366"/>
                      <a:pt x="7337" y="4337"/>
                    </a:cubicBezTo>
                    <a:cubicBezTo>
                      <a:pt x="5747" y="3262"/>
                      <a:pt x="3574" y="3379"/>
                      <a:pt x="1923" y="4805"/>
                    </a:cubicBezTo>
                    <a:cubicBezTo>
                      <a:pt x="-165" y="6608"/>
                      <a:pt x="-624" y="9813"/>
                      <a:pt x="897" y="11965"/>
                    </a:cubicBezTo>
                    <a:cubicBezTo>
                      <a:pt x="2418" y="14116"/>
                      <a:pt x="5345" y="14398"/>
                      <a:pt x="7432" y="12594"/>
                    </a:cubicBezTo>
                    <a:cubicBezTo>
                      <a:pt x="7561" y="12484"/>
                      <a:pt x="7682" y="12367"/>
                      <a:pt x="7799" y="12246"/>
                    </a:cubicBezTo>
                    <a:cubicBezTo>
                      <a:pt x="7803" y="12253"/>
                      <a:pt x="7807" y="12260"/>
                      <a:pt x="7812" y="12267"/>
                    </a:cubicBezTo>
                    <a:cubicBezTo>
                      <a:pt x="8950" y="13876"/>
                      <a:pt x="10624" y="14772"/>
                      <a:pt x="12397" y="14916"/>
                    </a:cubicBezTo>
                    <a:cubicBezTo>
                      <a:pt x="11981" y="16192"/>
                      <a:pt x="12124" y="17622"/>
                      <a:pt x="12899" y="18716"/>
                    </a:cubicBezTo>
                    <a:cubicBezTo>
                      <a:pt x="14136" y="20466"/>
                      <a:pt x="16516" y="20695"/>
                      <a:pt x="18214" y="19228"/>
                    </a:cubicBezTo>
                    <a:cubicBezTo>
                      <a:pt x="19912" y="17762"/>
                      <a:pt x="20286" y="15154"/>
                      <a:pt x="19049" y="13405"/>
                    </a:cubicBezTo>
                    <a:close/>
                    <a:moveTo>
                      <a:pt x="19049" y="13405"/>
                    </a:moveTo>
                  </a:path>
                </a:pathLst>
              </a:custGeom>
              <a:solidFill>
                <a:srgbClr val="98D0D8"/>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8" name="AutoShape 9">
                <a:extLst>
                  <a:ext uri="{FF2B5EF4-FFF2-40B4-BE49-F238E27FC236}">
                    <a16:creationId xmlns:a16="http://schemas.microsoft.com/office/drawing/2014/main" id="{017D2863-0F77-A858-942C-0D4A5BB399A1}"/>
                  </a:ext>
                </a:extLst>
              </p:cNvPr>
              <p:cNvSpPr>
                <a:spLocks/>
              </p:cNvSpPr>
              <p:nvPr/>
            </p:nvSpPr>
            <p:spPr bwMode="auto">
              <a:xfrm>
                <a:off x="536" y="-107"/>
                <a:ext cx="2629" cy="1963"/>
              </a:xfrm>
              <a:custGeom>
                <a:avLst/>
                <a:gdLst/>
                <a:ahLst/>
                <a:cxnLst/>
                <a:rect l="0" t="0" r="r" b="b"/>
                <a:pathLst>
                  <a:path w="21600" h="21600">
                    <a:moveTo>
                      <a:pt x="19451" y="0"/>
                    </a:moveTo>
                    <a:lnTo>
                      <a:pt x="0" y="15563"/>
                    </a:lnTo>
                    <a:lnTo>
                      <a:pt x="4648" y="21600"/>
                    </a:lnTo>
                    <a:lnTo>
                      <a:pt x="21600" y="3235"/>
                    </a:lnTo>
                    <a:close/>
                    <a:moveTo>
                      <a:pt x="19451" y="0"/>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9" name="AutoShape 10">
                <a:extLst>
                  <a:ext uri="{FF2B5EF4-FFF2-40B4-BE49-F238E27FC236}">
                    <a16:creationId xmlns:a16="http://schemas.microsoft.com/office/drawing/2014/main" id="{7591C1F0-F0B0-0265-5F16-FAD68C65E4A1}"/>
                  </a:ext>
                </a:extLst>
              </p:cNvPr>
              <p:cNvSpPr>
                <a:spLocks/>
              </p:cNvSpPr>
              <p:nvPr/>
            </p:nvSpPr>
            <p:spPr bwMode="auto">
              <a:xfrm>
                <a:off x="1640" y="989"/>
                <a:ext cx="2728" cy="1892"/>
              </a:xfrm>
              <a:custGeom>
                <a:avLst/>
                <a:gdLst/>
                <a:ahLst/>
                <a:cxnLst/>
                <a:rect l="0" t="0" r="r" b="b"/>
                <a:pathLst>
                  <a:path w="21600" h="21600">
                    <a:moveTo>
                      <a:pt x="19199" y="0"/>
                    </a:moveTo>
                    <a:lnTo>
                      <a:pt x="0" y="16511"/>
                    </a:lnTo>
                    <a:lnTo>
                      <a:pt x="1310" y="20468"/>
                    </a:lnTo>
                    <a:lnTo>
                      <a:pt x="3491" y="21600"/>
                    </a:lnTo>
                    <a:lnTo>
                      <a:pt x="21600" y="3884"/>
                    </a:lnTo>
                    <a:close/>
                    <a:moveTo>
                      <a:pt x="19199" y="0"/>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0" name="AutoShape 11">
                <a:extLst>
                  <a:ext uri="{FF2B5EF4-FFF2-40B4-BE49-F238E27FC236}">
                    <a16:creationId xmlns:a16="http://schemas.microsoft.com/office/drawing/2014/main" id="{C88BE4C9-E210-36F6-6C09-BCC9F333806F}"/>
                  </a:ext>
                </a:extLst>
              </p:cNvPr>
              <p:cNvSpPr>
                <a:spLocks/>
              </p:cNvSpPr>
              <p:nvPr/>
            </p:nvSpPr>
            <p:spPr bwMode="auto">
              <a:xfrm>
                <a:off x="791" y="196"/>
                <a:ext cx="1294" cy="976"/>
              </a:xfrm>
              <a:custGeom>
                <a:avLst/>
                <a:gdLst/>
                <a:ahLst/>
                <a:cxnLst/>
                <a:rect l="0" t="0" r="r" b="b"/>
                <a:pathLst>
                  <a:path w="21426" h="21269">
                    <a:moveTo>
                      <a:pt x="0" y="21269"/>
                    </a:moveTo>
                    <a:cubicBezTo>
                      <a:pt x="0" y="21269"/>
                      <a:pt x="21600" y="-331"/>
                      <a:pt x="21425" y="4"/>
                    </a:cubicBezTo>
                    <a:cubicBezTo>
                      <a:pt x="20526" y="1725"/>
                      <a:pt x="0" y="21269"/>
                      <a:pt x="0" y="21269"/>
                    </a:cubicBezTo>
                    <a:close/>
                    <a:moveTo>
                      <a:pt x="0" y="21269"/>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1" name="AutoShape 12">
                <a:extLst>
                  <a:ext uri="{FF2B5EF4-FFF2-40B4-BE49-F238E27FC236}">
                    <a16:creationId xmlns:a16="http://schemas.microsoft.com/office/drawing/2014/main" id="{F5FDDA40-BE7A-C10C-0B73-D1CB5DDEAC16}"/>
                  </a:ext>
                </a:extLst>
              </p:cNvPr>
              <p:cNvSpPr>
                <a:spLocks/>
              </p:cNvSpPr>
              <p:nvPr/>
            </p:nvSpPr>
            <p:spPr bwMode="auto">
              <a:xfrm>
                <a:off x="992" y="620"/>
                <a:ext cx="815" cy="762"/>
              </a:xfrm>
              <a:custGeom>
                <a:avLst/>
                <a:gdLst/>
                <a:ahLst/>
                <a:cxnLst/>
                <a:rect l="0" t="0" r="r" b="b"/>
                <a:pathLst>
                  <a:path w="18439" h="18003">
                    <a:moveTo>
                      <a:pt x="0" y="18003"/>
                    </a:moveTo>
                    <a:cubicBezTo>
                      <a:pt x="0" y="18003"/>
                      <a:pt x="21600" y="-3597"/>
                      <a:pt x="18044" y="523"/>
                    </a:cubicBezTo>
                    <a:cubicBezTo>
                      <a:pt x="14488" y="4642"/>
                      <a:pt x="0" y="18003"/>
                      <a:pt x="0" y="18003"/>
                    </a:cubicBezTo>
                    <a:close/>
                    <a:moveTo>
                      <a:pt x="0" y="18003"/>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2" name="AutoShape 13">
                <a:extLst>
                  <a:ext uri="{FF2B5EF4-FFF2-40B4-BE49-F238E27FC236}">
                    <a16:creationId xmlns:a16="http://schemas.microsoft.com/office/drawing/2014/main" id="{FC7EF61E-E9F0-515E-E872-D0D871116108}"/>
                  </a:ext>
                </a:extLst>
              </p:cNvPr>
              <p:cNvSpPr>
                <a:spLocks/>
              </p:cNvSpPr>
              <p:nvPr/>
            </p:nvSpPr>
            <p:spPr bwMode="auto">
              <a:xfrm>
                <a:off x="1288" y="604"/>
                <a:ext cx="868" cy="822"/>
              </a:xfrm>
              <a:custGeom>
                <a:avLst/>
                <a:gdLst/>
                <a:ahLst/>
                <a:cxnLst/>
                <a:rect l="0" t="0" r="r" b="b"/>
                <a:pathLst>
                  <a:path w="19262" h="18944">
                    <a:moveTo>
                      <a:pt x="0" y="18944"/>
                    </a:moveTo>
                    <a:cubicBezTo>
                      <a:pt x="0" y="18944"/>
                      <a:pt x="21600" y="-2656"/>
                      <a:pt x="19054" y="273"/>
                    </a:cubicBezTo>
                    <a:cubicBezTo>
                      <a:pt x="16507" y="3201"/>
                      <a:pt x="0" y="18944"/>
                      <a:pt x="0" y="18944"/>
                    </a:cubicBezTo>
                    <a:close/>
                    <a:moveTo>
                      <a:pt x="0" y="18944"/>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3" name="AutoShape 14">
                <a:extLst>
                  <a:ext uri="{FF2B5EF4-FFF2-40B4-BE49-F238E27FC236}">
                    <a16:creationId xmlns:a16="http://schemas.microsoft.com/office/drawing/2014/main" id="{4BAF1984-6104-A33D-6528-DCD2CD0EB131}"/>
                  </a:ext>
                </a:extLst>
              </p:cNvPr>
              <p:cNvSpPr>
                <a:spLocks/>
              </p:cNvSpPr>
              <p:nvPr/>
            </p:nvSpPr>
            <p:spPr bwMode="auto">
              <a:xfrm>
                <a:off x="1904" y="1604"/>
                <a:ext cx="1065" cy="741"/>
              </a:xfrm>
              <a:custGeom>
                <a:avLst/>
                <a:gdLst/>
                <a:ahLst/>
                <a:cxnLst/>
                <a:rect l="0" t="0" r="r" b="b"/>
                <a:pathLst>
                  <a:path w="18587" h="18029">
                    <a:moveTo>
                      <a:pt x="0" y="18029"/>
                    </a:moveTo>
                    <a:cubicBezTo>
                      <a:pt x="0" y="18029"/>
                      <a:pt x="21600" y="-3571"/>
                      <a:pt x="18230" y="514"/>
                    </a:cubicBezTo>
                    <a:cubicBezTo>
                      <a:pt x="14861" y="4599"/>
                      <a:pt x="1256" y="17737"/>
                      <a:pt x="0" y="18029"/>
                    </a:cubicBezTo>
                    <a:close/>
                    <a:moveTo>
                      <a:pt x="0" y="18029"/>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4" name="AutoShape 15">
                <a:extLst>
                  <a:ext uri="{FF2B5EF4-FFF2-40B4-BE49-F238E27FC236}">
                    <a16:creationId xmlns:a16="http://schemas.microsoft.com/office/drawing/2014/main" id="{FE9CC1FE-49A0-2E7A-4B35-40EE4F33F39D}"/>
                  </a:ext>
                </a:extLst>
              </p:cNvPr>
              <p:cNvSpPr>
                <a:spLocks/>
              </p:cNvSpPr>
              <p:nvPr/>
            </p:nvSpPr>
            <p:spPr bwMode="auto">
              <a:xfrm>
                <a:off x="2120" y="2148"/>
                <a:ext cx="634" cy="524"/>
              </a:xfrm>
              <a:custGeom>
                <a:avLst/>
                <a:gdLst/>
                <a:ahLst/>
                <a:cxnLst/>
                <a:rect l="0" t="0" r="r" b="b"/>
                <a:pathLst>
                  <a:path w="21600" h="21600">
                    <a:moveTo>
                      <a:pt x="0" y="21600"/>
                    </a:moveTo>
                    <a:lnTo>
                      <a:pt x="21600" y="0"/>
                    </a:lnTo>
                    <a:cubicBezTo>
                      <a:pt x="21600" y="0"/>
                      <a:pt x="4428" y="13110"/>
                      <a:pt x="0" y="21600"/>
                    </a:cubicBezTo>
                    <a:close/>
                    <a:moveTo>
                      <a:pt x="0" y="21600"/>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5" name="AutoShape 16">
                <a:extLst>
                  <a:ext uri="{FF2B5EF4-FFF2-40B4-BE49-F238E27FC236}">
                    <a16:creationId xmlns:a16="http://schemas.microsoft.com/office/drawing/2014/main" id="{EB87DA08-CC37-6293-E600-E55EB49D18F9}"/>
                  </a:ext>
                </a:extLst>
              </p:cNvPr>
              <p:cNvSpPr>
                <a:spLocks/>
              </p:cNvSpPr>
              <p:nvPr/>
            </p:nvSpPr>
            <p:spPr bwMode="auto">
              <a:xfrm>
                <a:off x="1824" y="2196"/>
                <a:ext cx="605" cy="478"/>
              </a:xfrm>
              <a:custGeom>
                <a:avLst/>
                <a:gdLst/>
                <a:ahLst/>
                <a:cxnLst/>
                <a:rect l="0" t="0" r="r" b="b"/>
                <a:pathLst>
                  <a:path w="21600" h="21600">
                    <a:moveTo>
                      <a:pt x="21600" y="0"/>
                    </a:moveTo>
                    <a:lnTo>
                      <a:pt x="0" y="21600"/>
                    </a:lnTo>
                    <a:cubicBezTo>
                      <a:pt x="0" y="21600"/>
                      <a:pt x="16400" y="7381"/>
                      <a:pt x="21600" y="0"/>
                    </a:cubicBezTo>
                    <a:close/>
                    <a:moveTo>
                      <a:pt x="21600" y="0"/>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nvGrpSpPr>
            <p:cNvPr id="5" name="Group 82">
              <a:extLst>
                <a:ext uri="{FF2B5EF4-FFF2-40B4-BE49-F238E27FC236}">
                  <a16:creationId xmlns:a16="http://schemas.microsoft.com/office/drawing/2014/main" id="{809497DA-8C03-218B-18E2-49AC7DE144EF}"/>
                </a:ext>
              </a:extLst>
            </p:cNvPr>
            <p:cNvGrpSpPr>
              <a:grpSpLocks/>
            </p:cNvGrpSpPr>
            <p:nvPr/>
          </p:nvGrpSpPr>
          <p:grpSpPr bwMode="auto">
            <a:xfrm rot="20206385">
              <a:off x="1542932" y="603475"/>
              <a:ext cx="4811339" cy="3773308"/>
              <a:chOff x="0" y="0"/>
              <a:chExt cx="4702" cy="3480"/>
            </a:xfrm>
          </p:grpSpPr>
          <p:grpSp>
            <p:nvGrpSpPr>
              <p:cNvPr id="6" name="Group 51">
                <a:extLst>
                  <a:ext uri="{FF2B5EF4-FFF2-40B4-BE49-F238E27FC236}">
                    <a16:creationId xmlns:a16="http://schemas.microsoft.com/office/drawing/2014/main" id="{BCFB3501-F610-C977-61A1-9D17B4E30C86}"/>
                  </a:ext>
                </a:extLst>
              </p:cNvPr>
              <p:cNvGrpSpPr>
                <a:grpSpLocks/>
              </p:cNvGrpSpPr>
              <p:nvPr/>
            </p:nvGrpSpPr>
            <p:grpSpPr bwMode="auto">
              <a:xfrm>
                <a:off x="472" y="1208"/>
                <a:ext cx="4230" cy="2272"/>
                <a:chOff x="0" y="0"/>
                <a:chExt cx="4230" cy="2272"/>
              </a:xfrm>
            </p:grpSpPr>
            <p:sp>
              <p:nvSpPr>
                <p:cNvPr id="37" name="AutoShape 18">
                  <a:extLst>
                    <a:ext uri="{FF2B5EF4-FFF2-40B4-BE49-F238E27FC236}">
                      <a16:creationId xmlns:a16="http://schemas.microsoft.com/office/drawing/2014/main" id="{C799D7CD-5D12-DB0F-706B-BB6FC9799A11}"/>
                    </a:ext>
                  </a:extLst>
                </p:cNvPr>
                <p:cNvSpPr>
                  <a:spLocks/>
                </p:cNvSpPr>
                <p:nvPr/>
              </p:nvSpPr>
              <p:spPr bwMode="auto">
                <a:xfrm>
                  <a:off x="295" y="1688"/>
                  <a:ext cx="1637" cy="584"/>
                </a:xfrm>
                <a:custGeom>
                  <a:avLst/>
                  <a:gdLst/>
                  <a:ahLst/>
                  <a:cxnLst/>
                  <a:rect l="0" t="0" r="r" b="b"/>
                  <a:pathLst>
                    <a:path w="20919" h="10948">
                      <a:moveTo>
                        <a:pt x="20641" y="7256"/>
                      </a:moveTo>
                      <a:cubicBezTo>
                        <a:pt x="20641" y="7256"/>
                        <a:pt x="14010" y="15956"/>
                        <a:pt x="3" y="6647"/>
                      </a:cubicBezTo>
                      <a:cubicBezTo>
                        <a:pt x="3" y="6647"/>
                        <a:pt x="-121" y="6427"/>
                        <a:pt x="1137" y="4553"/>
                      </a:cubicBezTo>
                      <a:cubicBezTo>
                        <a:pt x="1137" y="4553"/>
                        <a:pt x="10012" y="10608"/>
                        <a:pt x="17861" y="0"/>
                      </a:cubicBezTo>
                      <a:cubicBezTo>
                        <a:pt x="21479" y="4932"/>
                        <a:pt x="21078" y="-5644"/>
                        <a:pt x="20641" y="7256"/>
                      </a:cubicBezTo>
                      <a:close/>
                      <a:moveTo>
                        <a:pt x="20641" y="7256"/>
                      </a:moveTo>
                    </a:path>
                  </a:pathLst>
                </a:custGeom>
                <a:solidFill>
                  <a:srgbClr val="F3A36C"/>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8" name="AutoShape 19">
                  <a:extLst>
                    <a:ext uri="{FF2B5EF4-FFF2-40B4-BE49-F238E27FC236}">
                      <a16:creationId xmlns:a16="http://schemas.microsoft.com/office/drawing/2014/main" id="{34A7CE33-3A97-E0A3-F1DD-07F6071258E4}"/>
                    </a:ext>
                  </a:extLst>
                </p:cNvPr>
                <p:cNvSpPr>
                  <a:spLocks/>
                </p:cNvSpPr>
                <p:nvPr/>
              </p:nvSpPr>
              <p:spPr bwMode="auto">
                <a:xfrm>
                  <a:off x="607" y="1408"/>
                  <a:ext cx="1091" cy="790"/>
                </a:xfrm>
                <a:custGeom>
                  <a:avLst/>
                  <a:gdLst/>
                  <a:ahLst/>
                  <a:cxnLst/>
                  <a:rect l="0" t="0" r="r" b="b"/>
                  <a:pathLst>
                    <a:path w="21600" h="13927">
                      <a:moveTo>
                        <a:pt x="18945" y="0"/>
                      </a:moveTo>
                      <a:cubicBezTo>
                        <a:pt x="18945" y="0"/>
                        <a:pt x="16506" y="801"/>
                        <a:pt x="15411" y="1842"/>
                      </a:cubicBezTo>
                      <a:cubicBezTo>
                        <a:pt x="14315" y="2884"/>
                        <a:pt x="14902" y="16013"/>
                        <a:pt x="2808" y="6048"/>
                      </a:cubicBezTo>
                      <a:lnTo>
                        <a:pt x="0" y="7798"/>
                      </a:lnTo>
                      <a:cubicBezTo>
                        <a:pt x="0" y="7798"/>
                        <a:pt x="15619" y="21600"/>
                        <a:pt x="21600" y="7782"/>
                      </a:cubicBezTo>
                      <a:lnTo>
                        <a:pt x="18945" y="0"/>
                      </a:lnTo>
                      <a:close/>
                      <a:moveTo>
                        <a:pt x="18945" y="0"/>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9" name="AutoShape 20">
                  <a:extLst>
                    <a:ext uri="{FF2B5EF4-FFF2-40B4-BE49-F238E27FC236}">
                      <a16:creationId xmlns:a16="http://schemas.microsoft.com/office/drawing/2014/main" id="{D259419D-1551-CD5B-F74F-80CEC0EFC20B}"/>
                    </a:ext>
                  </a:extLst>
                </p:cNvPr>
                <p:cNvSpPr>
                  <a:spLocks/>
                </p:cNvSpPr>
                <p:nvPr/>
              </p:nvSpPr>
              <p:spPr bwMode="auto">
                <a:xfrm>
                  <a:off x="1192" y="1296"/>
                  <a:ext cx="1197" cy="960"/>
                </a:xfrm>
                <a:custGeom>
                  <a:avLst/>
                  <a:gdLst/>
                  <a:ahLst/>
                  <a:cxnLst/>
                  <a:rect l="0" t="0" r="r" b="b"/>
                  <a:pathLst>
                    <a:path w="20018" h="20619">
                      <a:moveTo>
                        <a:pt x="19680" y="9109"/>
                      </a:moveTo>
                      <a:cubicBezTo>
                        <a:pt x="19680" y="9109"/>
                        <a:pt x="13666" y="19431"/>
                        <a:pt x="4728" y="20619"/>
                      </a:cubicBezTo>
                      <a:cubicBezTo>
                        <a:pt x="4728" y="20619"/>
                        <a:pt x="9206" y="19006"/>
                        <a:pt x="8467" y="15844"/>
                      </a:cubicBezTo>
                      <a:cubicBezTo>
                        <a:pt x="7908" y="13450"/>
                        <a:pt x="5276" y="13624"/>
                        <a:pt x="2537" y="12688"/>
                      </a:cubicBezTo>
                      <a:cubicBezTo>
                        <a:pt x="-202" y="11753"/>
                        <a:pt x="3" y="2294"/>
                        <a:pt x="3" y="2294"/>
                      </a:cubicBezTo>
                      <a:cubicBezTo>
                        <a:pt x="3" y="2294"/>
                        <a:pt x="10752" y="-981"/>
                        <a:pt x="16001" y="295"/>
                      </a:cubicBezTo>
                      <a:cubicBezTo>
                        <a:pt x="16001" y="295"/>
                        <a:pt x="21398" y="4902"/>
                        <a:pt x="19680" y="9109"/>
                      </a:cubicBezTo>
                      <a:close/>
                      <a:moveTo>
                        <a:pt x="19680" y="9109"/>
                      </a:moveTo>
                    </a:path>
                  </a:pathLst>
                </a:custGeom>
                <a:solidFill>
                  <a:srgbClr val="1F527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40" name="Group 23">
                  <a:extLst>
                    <a:ext uri="{FF2B5EF4-FFF2-40B4-BE49-F238E27FC236}">
                      <a16:creationId xmlns:a16="http://schemas.microsoft.com/office/drawing/2014/main" id="{276F9106-D1DD-E81F-E0D6-6161BEB8ED91}"/>
                    </a:ext>
                  </a:extLst>
                </p:cNvPr>
                <p:cNvGrpSpPr>
                  <a:grpSpLocks/>
                </p:cNvGrpSpPr>
                <p:nvPr/>
              </p:nvGrpSpPr>
              <p:grpSpPr bwMode="auto">
                <a:xfrm>
                  <a:off x="1576" y="832"/>
                  <a:ext cx="239" cy="264"/>
                  <a:chOff x="0" y="0"/>
                  <a:chExt cx="239" cy="264"/>
                </a:xfrm>
              </p:grpSpPr>
              <p:sp>
                <p:nvSpPr>
                  <p:cNvPr id="68" name="AutoShape 21">
                    <a:extLst>
                      <a:ext uri="{FF2B5EF4-FFF2-40B4-BE49-F238E27FC236}">
                        <a16:creationId xmlns:a16="http://schemas.microsoft.com/office/drawing/2014/main" id="{896A8436-4F71-119E-BE45-E57050053398}"/>
                      </a:ext>
                    </a:extLst>
                  </p:cNvPr>
                  <p:cNvSpPr>
                    <a:spLocks/>
                  </p:cNvSpPr>
                  <p:nvPr/>
                </p:nvSpPr>
                <p:spPr bwMode="auto">
                  <a:xfrm>
                    <a:off x="0" y="0"/>
                    <a:ext cx="239" cy="264"/>
                  </a:xfrm>
                  <a:custGeom>
                    <a:avLst/>
                    <a:gdLst/>
                    <a:ahLst/>
                    <a:cxnLst/>
                    <a:rect l="0" t="0" r="r" b="b"/>
                    <a:pathLst>
                      <a:path w="21208" h="21147">
                        <a:moveTo>
                          <a:pt x="15015" y="0"/>
                        </a:moveTo>
                        <a:cubicBezTo>
                          <a:pt x="15015" y="0"/>
                          <a:pt x="1427" y="2002"/>
                          <a:pt x="11" y="10975"/>
                        </a:cubicBezTo>
                        <a:cubicBezTo>
                          <a:pt x="-229" y="12497"/>
                          <a:pt x="3784" y="15853"/>
                          <a:pt x="4008" y="18572"/>
                        </a:cubicBezTo>
                        <a:cubicBezTo>
                          <a:pt x="4215" y="21077"/>
                          <a:pt x="9619" y="21600"/>
                          <a:pt x="11753" y="20803"/>
                        </a:cubicBezTo>
                        <a:cubicBezTo>
                          <a:pt x="14940" y="19611"/>
                          <a:pt x="16165" y="16973"/>
                          <a:pt x="16694" y="15692"/>
                        </a:cubicBezTo>
                        <a:cubicBezTo>
                          <a:pt x="19990" y="14048"/>
                          <a:pt x="19362" y="9611"/>
                          <a:pt x="21205" y="5684"/>
                        </a:cubicBezTo>
                        <a:cubicBezTo>
                          <a:pt x="21371" y="4373"/>
                          <a:pt x="15015" y="0"/>
                          <a:pt x="15015" y="0"/>
                        </a:cubicBezTo>
                        <a:close/>
                        <a:moveTo>
                          <a:pt x="15015" y="0"/>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9" name="AutoShape 22">
                    <a:extLst>
                      <a:ext uri="{FF2B5EF4-FFF2-40B4-BE49-F238E27FC236}">
                        <a16:creationId xmlns:a16="http://schemas.microsoft.com/office/drawing/2014/main" id="{2BF9053A-CBA6-8DCA-ACAB-B3351B5C60F4}"/>
                      </a:ext>
                    </a:extLst>
                  </p:cNvPr>
                  <p:cNvSpPr>
                    <a:spLocks/>
                  </p:cNvSpPr>
                  <p:nvPr/>
                </p:nvSpPr>
                <p:spPr bwMode="auto">
                  <a:xfrm>
                    <a:off x="168" y="136"/>
                    <a:ext cx="31" cy="67"/>
                  </a:xfrm>
                  <a:custGeom>
                    <a:avLst/>
                    <a:gdLst/>
                    <a:ahLst/>
                    <a:cxnLst/>
                    <a:rect l="0" t="0" r="r" b="b"/>
                    <a:pathLst>
                      <a:path w="19344" h="20753">
                        <a:moveTo>
                          <a:pt x="19120" y="378"/>
                        </a:moveTo>
                        <a:cubicBezTo>
                          <a:pt x="19872" y="81"/>
                          <a:pt x="18531" y="-88"/>
                          <a:pt x="18044" y="47"/>
                        </a:cubicBezTo>
                        <a:cubicBezTo>
                          <a:pt x="9848" y="2320"/>
                          <a:pt x="3362" y="5193"/>
                          <a:pt x="635" y="9778"/>
                        </a:cubicBezTo>
                        <a:cubicBezTo>
                          <a:pt x="-1728" y="13755"/>
                          <a:pt x="2871" y="17506"/>
                          <a:pt x="8330" y="20240"/>
                        </a:cubicBezTo>
                        <a:cubicBezTo>
                          <a:pt x="10870" y="21512"/>
                          <a:pt x="18806" y="20181"/>
                          <a:pt x="15617" y="18810"/>
                        </a:cubicBezTo>
                        <a:cubicBezTo>
                          <a:pt x="9863" y="16339"/>
                          <a:pt x="5529" y="13850"/>
                          <a:pt x="4920" y="9927"/>
                        </a:cubicBezTo>
                        <a:cubicBezTo>
                          <a:pt x="4321" y="6054"/>
                          <a:pt x="13863" y="2442"/>
                          <a:pt x="19120" y="378"/>
                        </a:cubicBezTo>
                        <a:close/>
                        <a:moveTo>
                          <a:pt x="19120" y="378"/>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nvGrpSpPr>
                <p:cNvPr id="41" name="Group 26">
                  <a:extLst>
                    <a:ext uri="{FF2B5EF4-FFF2-40B4-BE49-F238E27FC236}">
                      <a16:creationId xmlns:a16="http://schemas.microsoft.com/office/drawing/2014/main" id="{EF61C968-7E3F-EFE7-2F12-7E015A8DB82C}"/>
                    </a:ext>
                  </a:extLst>
                </p:cNvPr>
                <p:cNvGrpSpPr>
                  <a:grpSpLocks/>
                </p:cNvGrpSpPr>
                <p:nvPr/>
              </p:nvGrpSpPr>
              <p:grpSpPr bwMode="auto">
                <a:xfrm>
                  <a:off x="4016" y="152"/>
                  <a:ext cx="214" cy="243"/>
                  <a:chOff x="0" y="0"/>
                  <a:chExt cx="214" cy="243"/>
                </a:xfrm>
              </p:grpSpPr>
              <p:sp>
                <p:nvSpPr>
                  <p:cNvPr id="66" name="AutoShape 24">
                    <a:extLst>
                      <a:ext uri="{FF2B5EF4-FFF2-40B4-BE49-F238E27FC236}">
                        <a16:creationId xmlns:a16="http://schemas.microsoft.com/office/drawing/2014/main" id="{896BA484-A8A3-3E30-D520-AED8A4A8FBF7}"/>
                      </a:ext>
                    </a:extLst>
                  </p:cNvPr>
                  <p:cNvSpPr>
                    <a:spLocks/>
                  </p:cNvSpPr>
                  <p:nvPr/>
                </p:nvSpPr>
                <p:spPr bwMode="auto">
                  <a:xfrm>
                    <a:off x="0" y="0"/>
                    <a:ext cx="214" cy="243"/>
                  </a:xfrm>
                  <a:custGeom>
                    <a:avLst/>
                    <a:gdLst/>
                    <a:ahLst/>
                    <a:cxnLst/>
                    <a:rect l="0" t="0" r="r" b="b"/>
                    <a:pathLst>
                      <a:path w="18515" h="20970">
                        <a:moveTo>
                          <a:pt x="0" y="3799"/>
                        </a:moveTo>
                        <a:cubicBezTo>
                          <a:pt x="0" y="3799"/>
                          <a:pt x="3811" y="0"/>
                          <a:pt x="5717" y="0"/>
                        </a:cubicBezTo>
                        <a:cubicBezTo>
                          <a:pt x="7622" y="0"/>
                          <a:pt x="13976" y="1582"/>
                          <a:pt x="17788" y="5698"/>
                        </a:cubicBezTo>
                        <a:cubicBezTo>
                          <a:pt x="21600" y="9814"/>
                          <a:pt x="9178" y="20807"/>
                          <a:pt x="9178" y="20807"/>
                        </a:cubicBezTo>
                        <a:cubicBezTo>
                          <a:pt x="9178" y="20807"/>
                          <a:pt x="2959" y="21600"/>
                          <a:pt x="1479" y="19682"/>
                        </a:cubicBezTo>
                        <a:cubicBezTo>
                          <a:pt x="0" y="17763"/>
                          <a:pt x="0" y="3799"/>
                          <a:pt x="0" y="3799"/>
                        </a:cubicBezTo>
                        <a:close/>
                        <a:moveTo>
                          <a:pt x="0" y="3799"/>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7" name="AutoShape 25">
                    <a:extLst>
                      <a:ext uri="{FF2B5EF4-FFF2-40B4-BE49-F238E27FC236}">
                        <a16:creationId xmlns:a16="http://schemas.microsoft.com/office/drawing/2014/main" id="{6D461AD4-4A45-6B00-0BB9-ACC15A4CAA48}"/>
                      </a:ext>
                    </a:extLst>
                  </p:cNvPr>
                  <p:cNvSpPr>
                    <a:spLocks/>
                  </p:cNvSpPr>
                  <p:nvPr/>
                </p:nvSpPr>
                <p:spPr bwMode="auto">
                  <a:xfrm>
                    <a:off x="0" y="32"/>
                    <a:ext cx="154" cy="210"/>
                  </a:xfrm>
                  <a:custGeom>
                    <a:avLst/>
                    <a:gdLst/>
                    <a:ahLst/>
                    <a:cxnLst/>
                    <a:rect l="0" t="0" r="r" b="b"/>
                    <a:pathLst>
                      <a:path w="21401" h="21338">
                        <a:moveTo>
                          <a:pt x="20947" y="3050"/>
                        </a:moveTo>
                        <a:cubicBezTo>
                          <a:pt x="19306" y="3050"/>
                          <a:pt x="17292" y="4084"/>
                          <a:pt x="16507" y="5298"/>
                        </a:cubicBezTo>
                        <a:cubicBezTo>
                          <a:pt x="15210" y="4589"/>
                          <a:pt x="13434" y="3973"/>
                          <a:pt x="11528" y="3448"/>
                        </a:cubicBezTo>
                        <a:cubicBezTo>
                          <a:pt x="11683" y="3283"/>
                          <a:pt x="11841" y="3121"/>
                          <a:pt x="12025" y="2971"/>
                        </a:cubicBezTo>
                        <a:cubicBezTo>
                          <a:pt x="12558" y="2537"/>
                          <a:pt x="13330" y="2338"/>
                          <a:pt x="13803" y="1886"/>
                        </a:cubicBezTo>
                        <a:cubicBezTo>
                          <a:pt x="14088" y="1615"/>
                          <a:pt x="13555" y="1442"/>
                          <a:pt x="13251" y="1449"/>
                        </a:cubicBezTo>
                        <a:cubicBezTo>
                          <a:pt x="12187" y="1470"/>
                          <a:pt x="11316" y="1878"/>
                          <a:pt x="10631" y="2470"/>
                        </a:cubicBezTo>
                        <a:cubicBezTo>
                          <a:pt x="10412" y="2659"/>
                          <a:pt x="10224" y="2862"/>
                          <a:pt x="10080" y="3072"/>
                        </a:cubicBezTo>
                        <a:cubicBezTo>
                          <a:pt x="7969" y="2554"/>
                          <a:pt x="5805" y="2147"/>
                          <a:pt x="4026" y="1850"/>
                        </a:cubicBezTo>
                        <a:cubicBezTo>
                          <a:pt x="4231" y="1675"/>
                          <a:pt x="4445" y="1505"/>
                          <a:pt x="4695" y="1358"/>
                        </a:cubicBezTo>
                        <a:cubicBezTo>
                          <a:pt x="5079" y="1132"/>
                          <a:pt x="5509" y="952"/>
                          <a:pt x="5948" y="794"/>
                        </a:cubicBezTo>
                        <a:cubicBezTo>
                          <a:pt x="6281" y="674"/>
                          <a:pt x="6755" y="561"/>
                          <a:pt x="6866" y="272"/>
                        </a:cubicBezTo>
                        <a:cubicBezTo>
                          <a:pt x="6906" y="165"/>
                          <a:pt x="6802" y="74"/>
                          <a:pt x="6661" y="47"/>
                        </a:cubicBezTo>
                        <a:cubicBezTo>
                          <a:pt x="5637" y="-157"/>
                          <a:pt x="4612" y="346"/>
                          <a:pt x="3822" y="779"/>
                        </a:cubicBezTo>
                        <a:cubicBezTo>
                          <a:pt x="3458" y="979"/>
                          <a:pt x="2977" y="1281"/>
                          <a:pt x="2628" y="1626"/>
                        </a:cubicBezTo>
                        <a:cubicBezTo>
                          <a:pt x="1042" y="1383"/>
                          <a:pt x="0" y="1259"/>
                          <a:pt x="0" y="1259"/>
                        </a:cubicBezTo>
                        <a:lnTo>
                          <a:pt x="0" y="17744"/>
                        </a:lnTo>
                        <a:cubicBezTo>
                          <a:pt x="0" y="17744"/>
                          <a:pt x="2547" y="21443"/>
                          <a:pt x="6620" y="21336"/>
                        </a:cubicBezTo>
                        <a:cubicBezTo>
                          <a:pt x="10698" y="21230"/>
                          <a:pt x="8149" y="8636"/>
                          <a:pt x="8149" y="8636"/>
                        </a:cubicBezTo>
                        <a:cubicBezTo>
                          <a:pt x="8149" y="8636"/>
                          <a:pt x="15282" y="13495"/>
                          <a:pt x="18337" y="8636"/>
                        </a:cubicBezTo>
                        <a:cubicBezTo>
                          <a:pt x="19003" y="7580"/>
                          <a:pt x="18508" y="6636"/>
                          <a:pt x="17335" y="5803"/>
                        </a:cubicBezTo>
                        <a:cubicBezTo>
                          <a:pt x="17718" y="5369"/>
                          <a:pt x="18117" y="4950"/>
                          <a:pt x="18637" y="4583"/>
                        </a:cubicBezTo>
                        <a:cubicBezTo>
                          <a:pt x="19410" y="4038"/>
                          <a:pt x="20460" y="3878"/>
                          <a:pt x="21276" y="3411"/>
                        </a:cubicBezTo>
                        <a:cubicBezTo>
                          <a:pt x="21600" y="3225"/>
                          <a:pt x="21222" y="3050"/>
                          <a:pt x="20947" y="3050"/>
                        </a:cubicBezTo>
                        <a:close/>
                        <a:moveTo>
                          <a:pt x="20947" y="3050"/>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42" name="AutoShape 27">
                  <a:extLst>
                    <a:ext uri="{FF2B5EF4-FFF2-40B4-BE49-F238E27FC236}">
                      <a16:creationId xmlns:a16="http://schemas.microsoft.com/office/drawing/2014/main" id="{9167D14E-57C5-EE07-C4AB-BCF0D8C1AC6D}"/>
                    </a:ext>
                  </a:extLst>
                </p:cNvPr>
                <p:cNvSpPr>
                  <a:spLocks/>
                </p:cNvSpPr>
                <p:nvPr/>
              </p:nvSpPr>
              <p:spPr bwMode="auto">
                <a:xfrm>
                  <a:off x="3144" y="336"/>
                  <a:ext cx="975" cy="737"/>
                </a:xfrm>
                <a:custGeom>
                  <a:avLst/>
                  <a:gdLst/>
                  <a:ahLst/>
                  <a:cxnLst/>
                  <a:rect l="0" t="0" r="r" b="b"/>
                  <a:pathLst>
                    <a:path w="20742" h="19545">
                      <a:moveTo>
                        <a:pt x="238" y="19481"/>
                      </a:moveTo>
                      <a:cubicBezTo>
                        <a:pt x="238" y="19481"/>
                        <a:pt x="13304" y="21600"/>
                        <a:pt x="20742" y="1502"/>
                      </a:cubicBezTo>
                      <a:lnTo>
                        <a:pt x="18323" y="0"/>
                      </a:lnTo>
                      <a:cubicBezTo>
                        <a:pt x="18323" y="0"/>
                        <a:pt x="11278" y="14102"/>
                        <a:pt x="2195" y="10700"/>
                      </a:cubicBezTo>
                      <a:cubicBezTo>
                        <a:pt x="2195" y="10700"/>
                        <a:pt x="-858" y="12554"/>
                        <a:pt x="238" y="19481"/>
                      </a:cubicBezTo>
                      <a:close/>
                      <a:moveTo>
                        <a:pt x="238" y="19481"/>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43" name="AutoShape 28">
                  <a:extLst>
                    <a:ext uri="{FF2B5EF4-FFF2-40B4-BE49-F238E27FC236}">
                      <a16:creationId xmlns:a16="http://schemas.microsoft.com/office/drawing/2014/main" id="{8D8ACB13-33EF-D587-D248-CB9DAF9BF8D9}"/>
                    </a:ext>
                  </a:extLst>
                </p:cNvPr>
                <p:cNvSpPr>
                  <a:spLocks/>
                </p:cNvSpPr>
                <p:nvPr/>
              </p:nvSpPr>
              <p:spPr bwMode="auto">
                <a:xfrm>
                  <a:off x="1728" y="480"/>
                  <a:ext cx="1146" cy="450"/>
                </a:xfrm>
                <a:custGeom>
                  <a:avLst/>
                  <a:gdLst/>
                  <a:ahLst/>
                  <a:cxnLst/>
                  <a:rect l="0" t="0" r="r" b="b"/>
                  <a:pathLst>
                    <a:path w="21600" h="14465">
                      <a:moveTo>
                        <a:pt x="21600" y="2499"/>
                      </a:moveTo>
                      <a:cubicBezTo>
                        <a:pt x="21600" y="2499"/>
                        <a:pt x="11376" y="-7135"/>
                        <a:pt x="0" y="11429"/>
                      </a:cubicBezTo>
                      <a:lnTo>
                        <a:pt x="1603" y="14465"/>
                      </a:lnTo>
                      <a:cubicBezTo>
                        <a:pt x="1603" y="14465"/>
                        <a:pt x="11092" y="2451"/>
                        <a:pt x="17696" y="11326"/>
                      </a:cubicBezTo>
                      <a:cubicBezTo>
                        <a:pt x="17696" y="11326"/>
                        <a:pt x="20697" y="10926"/>
                        <a:pt x="21600" y="2499"/>
                      </a:cubicBezTo>
                      <a:close/>
                      <a:moveTo>
                        <a:pt x="21600" y="2499"/>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44" name="AutoShape 29">
                  <a:extLst>
                    <a:ext uri="{FF2B5EF4-FFF2-40B4-BE49-F238E27FC236}">
                      <a16:creationId xmlns:a16="http://schemas.microsoft.com/office/drawing/2014/main" id="{965B481D-4E5F-D35D-9696-ACB0E9000D3A}"/>
                    </a:ext>
                  </a:extLst>
                </p:cNvPr>
                <p:cNvSpPr>
                  <a:spLocks/>
                </p:cNvSpPr>
                <p:nvPr/>
              </p:nvSpPr>
              <p:spPr bwMode="auto">
                <a:xfrm>
                  <a:off x="2104" y="552"/>
                  <a:ext cx="1117" cy="1198"/>
                </a:xfrm>
                <a:custGeom>
                  <a:avLst/>
                  <a:gdLst/>
                  <a:ahLst/>
                  <a:cxnLst/>
                  <a:rect l="0" t="0" r="r" b="b"/>
                  <a:pathLst>
                    <a:path w="21600" h="21014">
                      <a:moveTo>
                        <a:pt x="21600" y="6674"/>
                      </a:moveTo>
                      <a:lnTo>
                        <a:pt x="21600" y="8485"/>
                      </a:lnTo>
                      <a:cubicBezTo>
                        <a:pt x="21600" y="8485"/>
                        <a:pt x="18774" y="11701"/>
                        <a:pt x="18296" y="13641"/>
                      </a:cubicBezTo>
                      <a:cubicBezTo>
                        <a:pt x="18296" y="13641"/>
                        <a:pt x="10826" y="15978"/>
                        <a:pt x="7515" y="18865"/>
                      </a:cubicBezTo>
                      <a:cubicBezTo>
                        <a:pt x="4377" y="21600"/>
                        <a:pt x="5086" y="20945"/>
                        <a:pt x="5086" y="20945"/>
                      </a:cubicBezTo>
                      <a:cubicBezTo>
                        <a:pt x="5086" y="20945"/>
                        <a:pt x="910" y="16441"/>
                        <a:pt x="0" y="13133"/>
                      </a:cubicBezTo>
                      <a:cubicBezTo>
                        <a:pt x="0" y="13133"/>
                        <a:pt x="3104" y="12539"/>
                        <a:pt x="4801" y="10463"/>
                      </a:cubicBezTo>
                      <a:cubicBezTo>
                        <a:pt x="6499" y="8387"/>
                        <a:pt x="11073" y="2106"/>
                        <a:pt x="13563" y="801"/>
                      </a:cubicBezTo>
                      <a:lnTo>
                        <a:pt x="15803" y="0"/>
                      </a:lnTo>
                      <a:lnTo>
                        <a:pt x="18798" y="2036"/>
                      </a:lnTo>
                      <a:lnTo>
                        <a:pt x="21600" y="6674"/>
                      </a:lnTo>
                      <a:close/>
                      <a:moveTo>
                        <a:pt x="21600" y="6674"/>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45" name="Group 48">
                  <a:extLst>
                    <a:ext uri="{FF2B5EF4-FFF2-40B4-BE49-F238E27FC236}">
                      <a16:creationId xmlns:a16="http://schemas.microsoft.com/office/drawing/2014/main" id="{9262301D-C2D4-F9DF-19A7-76DABA12C99E}"/>
                    </a:ext>
                  </a:extLst>
                </p:cNvPr>
                <p:cNvGrpSpPr>
                  <a:grpSpLocks/>
                </p:cNvGrpSpPr>
                <p:nvPr/>
              </p:nvGrpSpPr>
              <p:grpSpPr bwMode="auto">
                <a:xfrm>
                  <a:off x="2152" y="0"/>
                  <a:ext cx="1528" cy="1706"/>
                  <a:chOff x="0" y="0"/>
                  <a:chExt cx="1528" cy="1706"/>
                </a:xfrm>
              </p:grpSpPr>
              <p:sp>
                <p:nvSpPr>
                  <p:cNvPr id="48" name="AutoShape 30">
                    <a:extLst>
                      <a:ext uri="{FF2B5EF4-FFF2-40B4-BE49-F238E27FC236}">
                        <a16:creationId xmlns:a16="http://schemas.microsoft.com/office/drawing/2014/main" id="{46E75A20-C1C2-FBE7-9A97-341C72BF50FC}"/>
                      </a:ext>
                    </a:extLst>
                  </p:cNvPr>
                  <p:cNvSpPr>
                    <a:spLocks/>
                  </p:cNvSpPr>
                  <p:nvPr/>
                </p:nvSpPr>
                <p:spPr bwMode="auto">
                  <a:xfrm>
                    <a:off x="0" y="656"/>
                    <a:ext cx="1034" cy="1050"/>
                  </a:xfrm>
                  <a:custGeom>
                    <a:avLst/>
                    <a:gdLst/>
                    <a:ahLst/>
                    <a:cxnLst/>
                    <a:rect l="0" t="0" r="r" b="b"/>
                    <a:pathLst>
                      <a:path w="21600" h="21600">
                        <a:moveTo>
                          <a:pt x="20840" y="0"/>
                        </a:moveTo>
                        <a:lnTo>
                          <a:pt x="14590" y="120"/>
                        </a:lnTo>
                        <a:lnTo>
                          <a:pt x="12558" y="5647"/>
                        </a:lnTo>
                        <a:lnTo>
                          <a:pt x="8354" y="6233"/>
                        </a:lnTo>
                        <a:cubicBezTo>
                          <a:pt x="8354" y="6233"/>
                          <a:pt x="8325" y="11591"/>
                          <a:pt x="0" y="15815"/>
                        </a:cubicBezTo>
                        <a:cubicBezTo>
                          <a:pt x="0" y="15815"/>
                          <a:pt x="2501" y="20102"/>
                          <a:pt x="3879" y="21600"/>
                        </a:cubicBezTo>
                        <a:lnTo>
                          <a:pt x="15127" y="14675"/>
                        </a:lnTo>
                        <a:lnTo>
                          <a:pt x="15811" y="12758"/>
                        </a:lnTo>
                        <a:lnTo>
                          <a:pt x="20018" y="11090"/>
                        </a:lnTo>
                        <a:lnTo>
                          <a:pt x="21600" y="6425"/>
                        </a:lnTo>
                        <a:cubicBezTo>
                          <a:pt x="21600" y="6425"/>
                          <a:pt x="21249" y="1280"/>
                          <a:pt x="20840" y="0"/>
                        </a:cubicBezTo>
                        <a:close/>
                        <a:moveTo>
                          <a:pt x="20840" y="0"/>
                        </a:moveTo>
                      </a:path>
                    </a:pathLst>
                  </a:custGeom>
                  <a:solidFill>
                    <a:srgbClr val="1F527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49" name="Group 45">
                    <a:extLst>
                      <a:ext uri="{FF2B5EF4-FFF2-40B4-BE49-F238E27FC236}">
                        <a16:creationId xmlns:a16="http://schemas.microsoft.com/office/drawing/2014/main" id="{9DEFC01A-CC1E-B3BC-33E9-9764E9ADB1C2}"/>
                      </a:ext>
                    </a:extLst>
                  </p:cNvPr>
                  <p:cNvGrpSpPr>
                    <a:grpSpLocks/>
                  </p:cNvGrpSpPr>
                  <p:nvPr/>
                </p:nvGrpSpPr>
                <p:grpSpPr bwMode="auto">
                  <a:xfrm>
                    <a:off x="536" y="0"/>
                    <a:ext cx="992" cy="1148"/>
                    <a:chOff x="0" y="0"/>
                    <a:chExt cx="992" cy="1148"/>
                  </a:xfrm>
                </p:grpSpPr>
                <p:grpSp>
                  <p:nvGrpSpPr>
                    <p:cNvPr id="52" name="Group 33">
                      <a:extLst>
                        <a:ext uri="{FF2B5EF4-FFF2-40B4-BE49-F238E27FC236}">
                          <a16:creationId xmlns:a16="http://schemas.microsoft.com/office/drawing/2014/main" id="{5859EDC5-1919-4E6B-D13E-F28D370251CB}"/>
                        </a:ext>
                      </a:extLst>
                    </p:cNvPr>
                    <p:cNvGrpSpPr>
                      <a:grpSpLocks/>
                    </p:cNvGrpSpPr>
                    <p:nvPr/>
                  </p:nvGrpSpPr>
                  <p:grpSpPr bwMode="auto">
                    <a:xfrm>
                      <a:off x="192" y="104"/>
                      <a:ext cx="735" cy="1044"/>
                      <a:chOff x="0" y="0"/>
                      <a:chExt cx="735" cy="1044"/>
                    </a:xfrm>
                  </p:grpSpPr>
                  <p:sp>
                    <p:nvSpPr>
                      <p:cNvPr id="64" name="AutoShape 31">
                        <a:extLst>
                          <a:ext uri="{FF2B5EF4-FFF2-40B4-BE49-F238E27FC236}">
                            <a16:creationId xmlns:a16="http://schemas.microsoft.com/office/drawing/2014/main" id="{D3DCA988-2B1F-2586-B933-D117B8DB32A2}"/>
                          </a:ext>
                        </a:extLst>
                      </p:cNvPr>
                      <p:cNvSpPr>
                        <a:spLocks/>
                      </p:cNvSpPr>
                      <p:nvPr/>
                    </p:nvSpPr>
                    <p:spPr bwMode="auto">
                      <a:xfrm>
                        <a:off x="24" y="0"/>
                        <a:ext cx="711" cy="1026"/>
                      </a:xfrm>
                      <a:custGeom>
                        <a:avLst/>
                        <a:gdLst/>
                        <a:ahLst/>
                        <a:cxnLst/>
                        <a:rect l="0" t="0" r="r" b="b"/>
                        <a:pathLst>
                          <a:path w="21377" h="19215">
                            <a:moveTo>
                              <a:pt x="21359" y="4555"/>
                            </a:moveTo>
                            <a:cubicBezTo>
                              <a:pt x="20034" y="-2199"/>
                              <a:pt x="10940" y="348"/>
                              <a:pt x="9009" y="1087"/>
                            </a:cubicBezTo>
                            <a:cubicBezTo>
                              <a:pt x="7079" y="1827"/>
                              <a:pt x="6225" y="6185"/>
                              <a:pt x="6225" y="6185"/>
                            </a:cubicBezTo>
                            <a:lnTo>
                              <a:pt x="7433" y="8603"/>
                            </a:lnTo>
                            <a:lnTo>
                              <a:pt x="6921" y="10349"/>
                            </a:lnTo>
                            <a:lnTo>
                              <a:pt x="0" y="19204"/>
                            </a:lnTo>
                            <a:cubicBezTo>
                              <a:pt x="1010" y="19401"/>
                              <a:pt x="5186" y="16807"/>
                              <a:pt x="9325" y="14748"/>
                            </a:cubicBezTo>
                            <a:cubicBezTo>
                              <a:pt x="10501" y="13856"/>
                              <a:pt x="12732" y="12238"/>
                              <a:pt x="13255" y="12387"/>
                            </a:cubicBezTo>
                            <a:cubicBezTo>
                              <a:pt x="13976" y="12592"/>
                              <a:pt x="18159" y="13134"/>
                              <a:pt x="18679" y="12105"/>
                            </a:cubicBezTo>
                            <a:cubicBezTo>
                              <a:pt x="19379" y="10721"/>
                              <a:pt x="21600" y="5784"/>
                              <a:pt x="21359" y="4555"/>
                            </a:cubicBezTo>
                            <a:close/>
                            <a:moveTo>
                              <a:pt x="21359" y="4555"/>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5" name="AutoShape 32">
                        <a:extLst>
                          <a:ext uri="{FF2B5EF4-FFF2-40B4-BE49-F238E27FC236}">
                            <a16:creationId xmlns:a16="http://schemas.microsoft.com/office/drawing/2014/main" id="{5A51856C-7847-44EC-B564-F7F747D7DF1F}"/>
                          </a:ext>
                        </a:extLst>
                      </p:cNvPr>
                      <p:cNvSpPr>
                        <a:spLocks/>
                      </p:cNvSpPr>
                      <p:nvPr/>
                    </p:nvSpPr>
                    <p:spPr bwMode="auto">
                      <a:xfrm>
                        <a:off x="0" y="488"/>
                        <a:ext cx="642" cy="556"/>
                      </a:xfrm>
                      <a:custGeom>
                        <a:avLst/>
                        <a:gdLst/>
                        <a:ahLst/>
                        <a:cxnLst/>
                        <a:rect l="0" t="0" r="r" b="b"/>
                        <a:pathLst>
                          <a:path w="21421" h="19575">
                            <a:moveTo>
                              <a:pt x="20974" y="5726"/>
                            </a:moveTo>
                            <a:cubicBezTo>
                              <a:pt x="20974" y="5726"/>
                              <a:pt x="14861" y="3324"/>
                              <a:pt x="12853" y="1814"/>
                            </a:cubicBezTo>
                            <a:cubicBezTo>
                              <a:pt x="10846" y="304"/>
                              <a:pt x="10149" y="-665"/>
                              <a:pt x="10225" y="549"/>
                            </a:cubicBezTo>
                            <a:cubicBezTo>
                              <a:pt x="10273" y="1309"/>
                              <a:pt x="8660" y="8250"/>
                              <a:pt x="4" y="19308"/>
                            </a:cubicBezTo>
                            <a:cubicBezTo>
                              <a:pt x="-179" y="20935"/>
                              <a:pt x="6013" y="14619"/>
                              <a:pt x="7542" y="14025"/>
                            </a:cubicBezTo>
                            <a:cubicBezTo>
                              <a:pt x="10487" y="11849"/>
                              <a:pt x="15232" y="5921"/>
                              <a:pt x="15715" y="6154"/>
                            </a:cubicBezTo>
                            <a:cubicBezTo>
                              <a:pt x="16429" y="6498"/>
                              <a:pt x="20214" y="7347"/>
                              <a:pt x="21421" y="6141"/>
                            </a:cubicBezTo>
                            <a:cubicBezTo>
                              <a:pt x="21323" y="5958"/>
                              <a:pt x="21177" y="5809"/>
                              <a:pt x="20974" y="5726"/>
                            </a:cubicBezTo>
                            <a:close/>
                            <a:moveTo>
                              <a:pt x="20974" y="5726"/>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53" name="AutoShape 34">
                      <a:extLst>
                        <a:ext uri="{FF2B5EF4-FFF2-40B4-BE49-F238E27FC236}">
                          <a16:creationId xmlns:a16="http://schemas.microsoft.com/office/drawing/2014/main" id="{147FD219-B976-AA2B-8214-BD0539D2F5B1}"/>
                        </a:ext>
                      </a:extLst>
                    </p:cNvPr>
                    <p:cNvSpPr>
                      <a:spLocks/>
                    </p:cNvSpPr>
                    <p:nvPr/>
                  </p:nvSpPr>
                  <p:spPr bwMode="auto">
                    <a:xfrm>
                      <a:off x="488" y="304"/>
                      <a:ext cx="42" cy="123"/>
                    </a:xfrm>
                    <a:custGeom>
                      <a:avLst/>
                      <a:gdLst/>
                      <a:ahLst/>
                      <a:cxnLst/>
                      <a:rect l="0" t="0" r="r" b="b"/>
                      <a:pathLst>
                        <a:path w="21543" h="20944">
                          <a:moveTo>
                            <a:pt x="415" y="8"/>
                          </a:moveTo>
                          <a:cubicBezTo>
                            <a:pt x="415" y="8"/>
                            <a:pt x="21600" y="-656"/>
                            <a:pt x="21543" y="9993"/>
                          </a:cubicBezTo>
                          <a:cubicBezTo>
                            <a:pt x="21490" y="20645"/>
                            <a:pt x="0" y="20944"/>
                            <a:pt x="0" y="20944"/>
                          </a:cubicBezTo>
                          <a:cubicBezTo>
                            <a:pt x="0" y="20944"/>
                            <a:pt x="20097" y="7515"/>
                            <a:pt x="415" y="8"/>
                          </a:cubicBezTo>
                          <a:close/>
                          <a:moveTo>
                            <a:pt x="415" y="8"/>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4" name="AutoShape 35">
                      <a:extLst>
                        <a:ext uri="{FF2B5EF4-FFF2-40B4-BE49-F238E27FC236}">
                          <a16:creationId xmlns:a16="http://schemas.microsoft.com/office/drawing/2014/main" id="{0D451174-D087-F323-CFF8-239B6B8441A0}"/>
                        </a:ext>
                      </a:extLst>
                    </p:cNvPr>
                    <p:cNvSpPr>
                      <a:spLocks/>
                    </p:cNvSpPr>
                    <p:nvPr/>
                  </p:nvSpPr>
                  <p:spPr bwMode="auto">
                    <a:xfrm>
                      <a:off x="768" y="400"/>
                      <a:ext cx="32" cy="47"/>
                    </a:xfrm>
                    <a:custGeom>
                      <a:avLst/>
                      <a:gdLst/>
                      <a:ahLst/>
                      <a:cxnLst/>
                      <a:rect l="0" t="0" r="r" b="b"/>
                      <a:pathLst>
                        <a:path w="21578" h="21570">
                          <a:moveTo>
                            <a:pt x="15212" y="162"/>
                          </a:moveTo>
                          <a:cubicBezTo>
                            <a:pt x="14556" y="38"/>
                            <a:pt x="13871" y="-15"/>
                            <a:pt x="13176" y="3"/>
                          </a:cubicBezTo>
                          <a:cubicBezTo>
                            <a:pt x="12481" y="21"/>
                            <a:pt x="11778" y="111"/>
                            <a:pt x="11087" y="262"/>
                          </a:cubicBezTo>
                          <a:cubicBezTo>
                            <a:pt x="10396" y="414"/>
                            <a:pt x="9716" y="628"/>
                            <a:pt x="9065" y="890"/>
                          </a:cubicBezTo>
                          <a:cubicBezTo>
                            <a:pt x="8413" y="1153"/>
                            <a:pt x="7790" y="1463"/>
                            <a:pt x="7205" y="1807"/>
                          </a:cubicBezTo>
                          <a:cubicBezTo>
                            <a:pt x="6621" y="2150"/>
                            <a:pt x="6074" y="2526"/>
                            <a:pt x="5571" y="2920"/>
                          </a:cubicBezTo>
                          <a:cubicBezTo>
                            <a:pt x="5067" y="3313"/>
                            <a:pt x="4606" y="3725"/>
                            <a:pt x="4188" y="4141"/>
                          </a:cubicBezTo>
                          <a:cubicBezTo>
                            <a:pt x="3769" y="4557"/>
                            <a:pt x="3393" y="4979"/>
                            <a:pt x="3057" y="5397"/>
                          </a:cubicBezTo>
                          <a:cubicBezTo>
                            <a:pt x="2720" y="5815"/>
                            <a:pt x="2423" y="6230"/>
                            <a:pt x="2159" y="6634"/>
                          </a:cubicBezTo>
                          <a:cubicBezTo>
                            <a:pt x="1896" y="7039"/>
                            <a:pt x="1667" y="7434"/>
                            <a:pt x="1467" y="7816"/>
                          </a:cubicBezTo>
                          <a:cubicBezTo>
                            <a:pt x="1267" y="8198"/>
                            <a:pt x="1096" y="8566"/>
                            <a:pt x="948" y="8921"/>
                          </a:cubicBezTo>
                          <a:cubicBezTo>
                            <a:pt x="801" y="9275"/>
                            <a:pt x="663" y="9650"/>
                            <a:pt x="539" y="10046"/>
                          </a:cubicBezTo>
                          <a:cubicBezTo>
                            <a:pt x="415" y="10442"/>
                            <a:pt x="305" y="10860"/>
                            <a:pt x="218" y="11298"/>
                          </a:cubicBezTo>
                          <a:cubicBezTo>
                            <a:pt x="130" y="11736"/>
                            <a:pt x="64" y="12194"/>
                            <a:pt x="29" y="12669"/>
                          </a:cubicBezTo>
                          <a:cubicBezTo>
                            <a:pt x="-6" y="13144"/>
                            <a:pt x="-11" y="13636"/>
                            <a:pt x="25" y="14139"/>
                          </a:cubicBezTo>
                          <a:cubicBezTo>
                            <a:pt x="60" y="14641"/>
                            <a:pt x="136" y="15154"/>
                            <a:pt x="263" y="15667"/>
                          </a:cubicBezTo>
                          <a:cubicBezTo>
                            <a:pt x="389" y="16180"/>
                            <a:pt x="565" y="16693"/>
                            <a:pt x="799" y="17192"/>
                          </a:cubicBezTo>
                          <a:cubicBezTo>
                            <a:pt x="1034" y="17690"/>
                            <a:pt x="1326" y="18174"/>
                            <a:pt x="1679" y="18627"/>
                          </a:cubicBezTo>
                          <a:cubicBezTo>
                            <a:pt x="2033" y="19080"/>
                            <a:pt x="2448" y="19501"/>
                            <a:pt x="2921" y="19874"/>
                          </a:cubicBezTo>
                          <a:cubicBezTo>
                            <a:pt x="3394" y="20246"/>
                            <a:pt x="3926" y="20569"/>
                            <a:pt x="4505" y="20828"/>
                          </a:cubicBezTo>
                          <a:cubicBezTo>
                            <a:pt x="5084" y="21088"/>
                            <a:pt x="5710" y="21284"/>
                            <a:pt x="6366" y="21408"/>
                          </a:cubicBezTo>
                          <a:cubicBezTo>
                            <a:pt x="7022" y="21532"/>
                            <a:pt x="7707" y="21585"/>
                            <a:pt x="8402" y="21567"/>
                          </a:cubicBezTo>
                          <a:cubicBezTo>
                            <a:pt x="9097" y="21549"/>
                            <a:pt x="9800" y="21459"/>
                            <a:pt x="10491" y="21308"/>
                          </a:cubicBezTo>
                          <a:cubicBezTo>
                            <a:pt x="11182" y="21156"/>
                            <a:pt x="11862" y="20942"/>
                            <a:pt x="12513" y="20680"/>
                          </a:cubicBezTo>
                          <a:cubicBezTo>
                            <a:pt x="13165" y="20417"/>
                            <a:pt x="13788" y="20107"/>
                            <a:pt x="14373" y="19763"/>
                          </a:cubicBezTo>
                          <a:cubicBezTo>
                            <a:pt x="14957" y="19420"/>
                            <a:pt x="15504" y="19044"/>
                            <a:pt x="16007" y="18650"/>
                          </a:cubicBezTo>
                          <a:cubicBezTo>
                            <a:pt x="16511" y="18257"/>
                            <a:pt x="16972" y="17845"/>
                            <a:pt x="17390" y="17429"/>
                          </a:cubicBezTo>
                          <a:cubicBezTo>
                            <a:pt x="17809" y="17013"/>
                            <a:pt x="18185" y="16591"/>
                            <a:pt x="18521" y="16173"/>
                          </a:cubicBezTo>
                          <a:cubicBezTo>
                            <a:pt x="18858" y="15755"/>
                            <a:pt x="19155" y="15340"/>
                            <a:pt x="19419" y="14936"/>
                          </a:cubicBezTo>
                          <a:cubicBezTo>
                            <a:pt x="19682" y="14531"/>
                            <a:pt x="19911" y="14136"/>
                            <a:pt x="20111" y="13754"/>
                          </a:cubicBezTo>
                          <a:cubicBezTo>
                            <a:pt x="20311" y="13372"/>
                            <a:pt x="20482" y="13004"/>
                            <a:pt x="20630" y="12649"/>
                          </a:cubicBezTo>
                          <a:cubicBezTo>
                            <a:pt x="20777" y="12295"/>
                            <a:pt x="20915" y="11920"/>
                            <a:pt x="21039" y="11524"/>
                          </a:cubicBezTo>
                          <a:cubicBezTo>
                            <a:pt x="21163" y="11128"/>
                            <a:pt x="21273" y="10710"/>
                            <a:pt x="21360" y="10272"/>
                          </a:cubicBezTo>
                          <a:cubicBezTo>
                            <a:pt x="21448" y="9834"/>
                            <a:pt x="21514" y="9376"/>
                            <a:pt x="21549" y="8901"/>
                          </a:cubicBezTo>
                          <a:cubicBezTo>
                            <a:pt x="21584" y="8426"/>
                            <a:pt x="21589" y="7934"/>
                            <a:pt x="21553" y="7431"/>
                          </a:cubicBezTo>
                          <a:cubicBezTo>
                            <a:pt x="21518" y="6929"/>
                            <a:pt x="21442" y="6416"/>
                            <a:pt x="21315" y="5903"/>
                          </a:cubicBezTo>
                          <a:cubicBezTo>
                            <a:pt x="21189" y="5390"/>
                            <a:pt x="21013" y="4877"/>
                            <a:pt x="20779" y="4378"/>
                          </a:cubicBezTo>
                          <a:cubicBezTo>
                            <a:pt x="20544" y="3880"/>
                            <a:pt x="20252" y="3396"/>
                            <a:pt x="19899" y="2943"/>
                          </a:cubicBezTo>
                          <a:cubicBezTo>
                            <a:pt x="19545" y="2490"/>
                            <a:pt x="19130" y="2069"/>
                            <a:pt x="18657" y="1696"/>
                          </a:cubicBezTo>
                          <a:cubicBezTo>
                            <a:pt x="18184" y="1324"/>
                            <a:pt x="17652" y="1001"/>
                            <a:pt x="17073" y="742"/>
                          </a:cubicBezTo>
                          <a:cubicBezTo>
                            <a:pt x="16494" y="482"/>
                            <a:pt x="15868" y="286"/>
                            <a:pt x="15212" y="162"/>
                          </a:cubicBezTo>
                          <a:close/>
                          <a:moveTo>
                            <a:pt x="15212" y="162"/>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5" name="AutoShape 36">
                      <a:extLst>
                        <a:ext uri="{FF2B5EF4-FFF2-40B4-BE49-F238E27FC236}">
                          <a16:creationId xmlns:a16="http://schemas.microsoft.com/office/drawing/2014/main" id="{4DC27F7F-936F-8493-4013-0CC54684E76A}"/>
                        </a:ext>
                      </a:extLst>
                    </p:cNvPr>
                    <p:cNvSpPr>
                      <a:spLocks/>
                    </p:cNvSpPr>
                    <p:nvPr/>
                  </p:nvSpPr>
                  <p:spPr bwMode="auto">
                    <a:xfrm>
                      <a:off x="880" y="456"/>
                      <a:ext cx="27" cy="46"/>
                    </a:xfrm>
                    <a:custGeom>
                      <a:avLst/>
                      <a:gdLst/>
                      <a:ahLst/>
                      <a:cxnLst/>
                      <a:rect l="0" t="0" r="r" b="b"/>
                      <a:pathLst>
                        <a:path w="18996" h="20058">
                          <a:moveTo>
                            <a:pt x="1683" y="8384"/>
                          </a:moveTo>
                          <a:cubicBezTo>
                            <a:pt x="-1302" y="13844"/>
                            <a:pt x="-212" y="19016"/>
                            <a:pt x="4123" y="19921"/>
                          </a:cubicBezTo>
                          <a:cubicBezTo>
                            <a:pt x="8446" y="20829"/>
                            <a:pt x="14361" y="17138"/>
                            <a:pt x="17319" y="11671"/>
                          </a:cubicBezTo>
                          <a:cubicBezTo>
                            <a:pt x="20298" y="6218"/>
                            <a:pt x="19202" y="1049"/>
                            <a:pt x="14879" y="137"/>
                          </a:cubicBezTo>
                          <a:cubicBezTo>
                            <a:pt x="10561" y="-771"/>
                            <a:pt x="4635" y="2917"/>
                            <a:pt x="1683" y="8384"/>
                          </a:cubicBezTo>
                          <a:close/>
                          <a:moveTo>
                            <a:pt x="1683" y="8384"/>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6" name="AutoShape 37">
                      <a:extLst>
                        <a:ext uri="{FF2B5EF4-FFF2-40B4-BE49-F238E27FC236}">
                          <a16:creationId xmlns:a16="http://schemas.microsoft.com/office/drawing/2014/main" id="{3FC40FAD-2BBF-B8C1-5760-90CF6F88207D}"/>
                        </a:ext>
                      </a:extLst>
                    </p:cNvPr>
                    <p:cNvSpPr>
                      <a:spLocks/>
                    </p:cNvSpPr>
                    <p:nvPr/>
                  </p:nvSpPr>
                  <p:spPr bwMode="auto">
                    <a:xfrm>
                      <a:off x="728" y="304"/>
                      <a:ext cx="105" cy="34"/>
                    </a:xfrm>
                    <a:custGeom>
                      <a:avLst/>
                      <a:gdLst/>
                      <a:ahLst/>
                      <a:cxnLst/>
                      <a:rect l="0" t="0" r="r" b="b"/>
                      <a:pathLst>
                        <a:path w="20608" h="16787">
                          <a:moveTo>
                            <a:pt x="20468" y="15003"/>
                          </a:moveTo>
                          <a:cubicBezTo>
                            <a:pt x="15516" y="956"/>
                            <a:pt x="7237" y="-4356"/>
                            <a:pt x="387" y="3951"/>
                          </a:cubicBezTo>
                          <a:cubicBezTo>
                            <a:pt x="-522" y="5056"/>
                            <a:pt x="362" y="6924"/>
                            <a:pt x="1069" y="6448"/>
                          </a:cubicBezTo>
                          <a:cubicBezTo>
                            <a:pt x="3932" y="4514"/>
                            <a:pt x="6503" y="2776"/>
                            <a:pt x="9513" y="3570"/>
                          </a:cubicBezTo>
                          <a:cubicBezTo>
                            <a:pt x="13313" y="4569"/>
                            <a:pt x="16246" y="10588"/>
                            <a:pt x="19089" y="16363"/>
                          </a:cubicBezTo>
                          <a:cubicBezTo>
                            <a:pt x="19521" y="17244"/>
                            <a:pt x="21078" y="16733"/>
                            <a:pt x="20468" y="15003"/>
                          </a:cubicBezTo>
                          <a:close/>
                          <a:moveTo>
                            <a:pt x="20468" y="15003"/>
                          </a:moveTo>
                        </a:path>
                      </a:pathLst>
                    </a:custGeom>
                    <a:solidFill>
                      <a:srgbClr val="8C3806"/>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7" name="AutoShape 38">
                      <a:extLst>
                        <a:ext uri="{FF2B5EF4-FFF2-40B4-BE49-F238E27FC236}">
                          <a16:creationId xmlns:a16="http://schemas.microsoft.com/office/drawing/2014/main" id="{DDF2144D-65D2-3B4E-9474-131F08B2C4C9}"/>
                        </a:ext>
                      </a:extLst>
                    </p:cNvPr>
                    <p:cNvSpPr>
                      <a:spLocks/>
                    </p:cNvSpPr>
                    <p:nvPr/>
                  </p:nvSpPr>
                  <p:spPr bwMode="auto">
                    <a:xfrm>
                      <a:off x="904" y="376"/>
                      <a:ext cx="38" cy="22"/>
                    </a:xfrm>
                    <a:custGeom>
                      <a:avLst/>
                      <a:gdLst/>
                      <a:ahLst/>
                      <a:cxnLst/>
                      <a:rect l="0" t="0" r="r" b="b"/>
                      <a:pathLst>
                        <a:path w="21129" h="20394">
                          <a:moveTo>
                            <a:pt x="13447" y="2846"/>
                          </a:moveTo>
                          <a:cubicBezTo>
                            <a:pt x="9223" y="-609"/>
                            <a:pt x="5280" y="-267"/>
                            <a:pt x="804" y="526"/>
                          </a:cubicBezTo>
                          <a:cubicBezTo>
                            <a:pt x="-316" y="722"/>
                            <a:pt x="-228" y="2722"/>
                            <a:pt x="831" y="2947"/>
                          </a:cubicBezTo>
                          <a:cubicBezTo>
                            <a:pt x="3622" y="3551"/>
                            <a:pt x="7035" y="4984"/>
                            <a:pt x="9549" y="7115"/>
                          </a:cubicBezTo>
                          <a:cubicBezTo>
                            <a:pt x="13059" y="10082"/>
                            <a:pt x="14404" y="15842"/>
                            <a:pt x="17346" y="19704"/>
                          </a:cubicBezTo>
                          <a:cubicBezTo>
                            <a:pt x="18325" y="20991"/>
                            <a:pt x="21059" y="20518"/>
                            <a:pt x="21125" y="17944"/>
                          </a:cubicBezTo>
                          <a:cubicBezTo>
                            <a:pt x="21284" y="11456"/>
                            <a:pt x="16640" y="5471"/>
                            <a:pt x="13447" y="2846"/>
                          </a:cubicBezTo>
                          <a:close/>
                          <a:moveTo>
                            <a:pt x="13447" y="2846"/>
                          </a:moveTo>
                        </a:path>
                      </a:pathLst>
                    </a:custGeom>
                    <a:solidFill>
                      <a:srgbClr val="8C3806"/>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8" name="AutoShape 39">
                      <a:extLst>
                        <a:ext uri="{FF2B5EF4-FFF2-40B4-BE49-F238E27FC236}">
                          <a16:creationId xmlns:a16="http://schemas.microsoft.com/office/drawing/2014/main" id="{00EE0270-6BCA-3695-618F-4996D00FF5F0}"/>
                        </a:ext>
                      </a:extLst>
                    </p:cNvPr>
                    <p:cNvSpPr>
                      <a:spLocks/>
                    </p:cNvSpPr>
                    <p:nvPr/>
                  </p:nvSpPr>
                  <p:spPr bwMode="auto">
                    <a:xfrm>
                      <a:off x="128" y="247"/>
                      <a:ext cx="362" cy="474"/>
                    </a:xfrm>
                    <a:custGeom>
                      <a:avLst/>
                      <a:gdLst/>
                      <a:ahLst/>
                      <a:cxnLst/>
                      <a:rect l="0" t="0" r="r" b="b"/>
                      <a:pathLst>
                        <a:path w="21155" h="20530">
                          <a:moveTo>
                            <a:pt x="19579" y="638"/>
                          </a:moveTo>
                          <a:cubicBezTo>
                            <a:pt x="19579" y="638"/>
                            <a:pt x="16729" y="5893"/>
                            <a:pt x="18585" y="7611"/>
                          </a:cubicBezTo>
                          <a:cubicBezTo>
                            <a:pt x="20441" y="9329"/>
                            <a:pt x="21155" y="10022"/>
                            <a:pt x="21155" y="10022"/>
                          </a:cubicBezTo>
                          <a:lnTo>
                            <a:pt x="18641" y="20530"/>
                          </a:lnTo>
                          <a:cubicBezTo>
                            <a:pt x="18641" y="20530"/>
                            <a:pt x="15724" y="18569"/>
                            <a:pt x="5673" y="17589"/>
                          </a:cubicBezTo>
                          <a:cubicBezTo>
                            <a:pt x="5673" y="17589"/>
                            <a:pt x="903" y="10812"/>
                            <a:pt x="28" y="8734"/>
                          </a:cubicBezTo>
                          <a:cubicBezTo>
                            <a:pt x="-445" y="7612"/>
                            <a:pt x="5360" y="2033"/>
                            <a:pt x="7387" y="1104"/>
                          </a:cubicBezTo>
                          <a:cubicBezTo>
                            <a:pt x="12132" y="-1070"/>
                            <a:pt x="19579" y="638"/>
                            <a:pt x="19579" y="638"/>
                          </a:cubicBezTo>
                          <a:close/>
                          <a:moveTo>
                            <a:pt x="19579" y="638"/>
                          </a:moveTo>
                        </a:path>
                      </a:pathLst>
                    </a:custGeom>
                    <a:solidFill>
                      <a:srgbClr val="6C2706"/>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9" name="AutoShape 40">
                      <a:extLst>
                        <a:ext uri="{FF2B5EF4-FFF2-40B4-BE49-F238E27FC236}">
                          <a16:creationId xmlns:a16="http://schemas.microsoft.com/office/drawing/2014/main" id="{53240DF5-B64B-4393-BA9D-C9ADE03C489D}"/>
                        </a:ext>
                      </a:extLst>
                    </p:cNvPr>
                    <p:cNvSpPr>
                      <a:spLocks/>
                    </p:cNvSpPr>
                    <p:nvPr/>
                  </p:nvSpPr>
                  <p:spPr bwMode="auto">
                    <a:xfrm>
                      <a:off x="0" y="0"/>
                      <a:ext cx="992" cy="756"/>
                    </a:xfrm>
                    <a:custGeom>
                      <a:avLst/>
                      <a:gdLst/>
                      <a:ahLst/>
                      <a:cxnLst/>
                      <a:rect l="0" t="0" r="r" b="b"/>
                      <a:pathLst>
                        <a:path w="21171" h="20375">
                          <a:moveTo>
                            <a:pt x="21103" y="6682"/>
                          </a:moveTo>
                          <a:cubicBezTo>
                            <a:pt x="20798" y="4175"/>
                            <a:pt x="19200" y="3678"/>
                            <a:pt x="17753" y="1957"/>
                          </a:cubicBezTo>
                          <a:cubicBezTo>
                            <a:pt x="16306" y="236"/>
                            <a:pt x="13418" y="-1225"/>
                            <a:pt x="10255" y="1557"/>
                          </a:cubicBezTo>
                          <a:cubicBezTo>
                            <a:pt x="10255" y="1557"/>
                            <a:pt x="4080" y="5429"/>
                            <a:pt x="27" y="2054"/>
                          </a:cubicBezTo>
                          <a:cubicBezTo>
                            <a:pt x="27" y="2054"/>
                            <a:pt x="-191" y="5498"/>
                            <a:pt x="603" y="8597"/>
                          </a:cubicBezTo>
                          <a:lnTo>
                            <a:pt x="3918" y="8137"/>
                          </a:lnTo>
                          <a:cubicBezTo>
                            <a:pt x="3918" y="8137"/>
                            <a:pt x="1918" y="9503"/>
                            <a:pt x="1352" y="9443"/>
                          </a:cubicBezTo>
                          <a:cubicBezTo>
                            <a:pt x="1352" y="9443"/>
                            <a:pt x="1646" y="11466"/>
                            <a:pt x="2133" y="12594"/>
                          </a:cubicBezTo>
                          <a:cubicBezTo>
                            <a:pt x="2620" y="13722"/>
                            <a:pt x="7202" y="9826"/>
                            <a:pt x="7202" y="9826"/>
                          </a:cubicBezTo>
                          <a:cubicBezTo>
                            <a:pt x="7202" y="9826"/>
                            <a:pt x="4605" y="14293"/>
                            <a:pt x="4147" y="18299"/>
                          </a:cubicBezTo>
                          <a:lnTo>
                            <a:pt x="5140" y="20375"/>
                          </a:lnTo>
                          <a:cubicBezTo>
                            <a:pt x="5140" y="20375"/>
                            <a:pt x="8169" y="9633"/>
                            <a:pt x="10255" y="7316"/>
                          </a:cubicBezTo>
                          <a:cubicBezTo>
                            <a:pt x="10540" y="7000"/>
                            <a:pt x="10908" y="6529"/>
                            <a:pt x="11454" y="6562"/>
                          </a:cubicBezTo>
                          <a:cubicBezTo>
                            <a:pt x="12377" y="11583"/>
                            <a:pt x="8512" y="14496"/>
                            <a:pt x="7813" y="15592"/>
                          </a:cubicBezTo>
                          <a:cubicBezTo>
                            <a:pt x="7093" y="16721"/>
                            <a:pt x="7202" y="18298"/>
                            <a:pt x="7202" y="18298"/>
                          </a:cubicBezTo>
                          <a:cubicBezTo>
                            <a:pt x="7661" y="16222"/>
                            <a:pt x="11021" y="14396"/>
                            <a:pt x="12167" y="11550"/>
                          </a:cubicBezTo>
                          <a:cubicBezTo>
                            <a:pt x="13071" y="9305"/>
                            <a:pt x="13967" y="6495"/>
                            <a:pt x="14306" y="5407"/>
                          </a:cubicBezTo>
                          <a:cubicBezTo>
                            <a:pt x="14575" y="5585"/>
                            <a:pt x="15050" y="6121"/>
                            <a:pt x="14163" y="7454"/>
                          </a:cubicBezTo>
                          <a:cubicBezTo>
                            <a:pt x="14163" y="7454"/>
                            <a:pt x="16313" y="8032"/>
                            <a:pt x="17753" y="6393"/>
                          </a:cubicBezTo>
                          <a:cubicBezTo>
                            <a:pt x="17753" y="6393"/>
                            <a:pt x="18403" y="8245"/>
                            <a:pt x="18188" y="10405"/>
                          </a:cubicBezTo>
                          <a:cubicBezTo>
                            <a:pt x="18188" y="10405"/>
                            <a:pt x="19596" y="10171"/>
                            <a:pt x="20121" y="8137"/>
                          </a:cubicBezTo>
                          <a:cubicBezTo>
                            <a:pt x="20121" y="8137"/>
                            <a:pt x="20645" y="9541"/>
                            <a:pt x="20569" y="10908"/>
                          </a:cubicBezTo>
                          <a:cubicBezTo>
                            <a:pt x="20569" y="10908"/>
                            <a:pt x="21409" y="9190"/>
                            <a:pt x="21103" y="6682"/>
                          </a:cubicBezTo>
                          <a:close/>
                          <a:moveTo>
                            <a:pt x="21103" y="6682"/>
                          </a:moveTo>
                        </a:path>
                      </a:pathLst>
                    </a:custGeom>
                    <a:solidFill>
                      <a:srgbClr val="8C3806"/>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60" name="Group 44">
                      <a:extLst>
                        <a:ext uri="{FF2B5EF4-FFF2-40B4-BE49-F238E27FC236}">
                          <a16:creationId xmlns:a16="http://schemas.microsoft.com/office/drawing/2014/main" id="{3E13B274-A549-86EF-CB3F-319FC320EF31}"/>
                        </a:ext>
                      </a:extLst>
                    </p:cNvPr>
                    <p:cNvGrpSpPr>
                      <a:grpSpLocks/>
                    </p:cNvGrpSpPr>
                    <p:nvPr/>
                  </p:nvGrpSpPr>
                  <p:grpSpPr bwMode="auto">
                    <a:xfrm>
                      <a:off x="696" y="520"/>
                      <a:ext cx="151" cy="142"/>
                      <a:chOff x="0" y="0"/>
                      <a:chExt cx="151" cy="142"/>
                    </a:xfrm>
                  </p:grpSpPr>
                  <p:sp>
                    <p:nvSpPr>
                      <p:cNvPr id="61" name="AutoShape 41">
                        <a:extLst>
                          <a:ext uri="{FF2B5EF4-FFF2-40B4-BE49-F238E27FC236}">
                            <a16:creationId xmlns:a16="http://schemas.microsoft.com/office/drawing/2014/main" id="{ED5C7622-A561-3F96-5CD1-43125F451287}"/>
                          </a:ext>
                        </a:extLst>
                      </p:cNvPr>
                      <p:cNvSpPr>
                        <a:spLocks/>
                      </p:cNvSpPr>
                      <p:nvPr/>
                    </p:nvSpPr>
                    <p:spPr bwMode="auto">
                      <a:xfrm>
                        <a:off x="0" y="0"/>
                        <a:ext cx="151" cy="142"/>
                      </a:xfrm>
                      <a:custGeom>
                        <a:avLst/>
                        <a:gdLst/>
                        <a:ahLst/>
                        <a:cxnLst/>
                        <a:rect l="0" t="0" r="r" b="b"/>
                        <a:pathLst>
                          <a:path w="21600" h="14235">
                            <a:moveTo>
                              <a:pt x="21600" y="11585"/>
                            </a:moveTo>
                            <a:cubicBezTo>
                              <a:pt x="21600" y="11585"/>
                              <a:pt x="12946" y="14772"/>
                              <a:pt x="0" y="0"/>
                            </a:cubicBezTo>
                            <a:cubicBezTo>
                              <a:pt x="1" y="0"/>
                              <a:pt x="8133" y="21600"/>
                              <a:pt x="21600" y="11585"/>
                            </a:cubicBezTo>
                            <a:close/>
                            <a:moveTo>
                              <a:pt x="21600" y="11585"/>
                            </a:moveTo>
                          </a:path>
                        </a:pathLst>
                      </a:custGeom>
                      <a:solidFill>
                        <a:srgbClr val="E73B4D"/>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2" name="AutoShape 42">
                        <a:extLst>
                          <a:ext uri="{FF2B5EF4-FFF2-40B4-BE49-F238E27FC236}">
                            <a16:creationId xmlns:a16="http://schemas.microsoft.com/office/drawing/2014/main" id="{AA7A2306-532D-FB0B-100A-64285665CBD3}"/>
                          </a:ext>
                        </a:extLst>
                      </p:cNvPr>
                      <p:cNvSpPr>
                        <a:spLocks/>
                      </p:cNvSpPr>
                      <p:nvPr/>
                    </p:nvSpPr>
                    <p:spPr bwMode="auto">
                      <a:xfrm>
                        <a:off x="8" y="23"/>
                        <a:ext cx="139" cy="107"/>
                      </a:xfrm>
                      <a:custGeom>
                        <a:avLst/>
                        <a:gdLst/>
                        <a:ahLst/>
                        <a:cxnLst/>
                        <a:rect l="0" t="0" r="r" b="b"/>
                        <a:pathLst>
                          <a:path w="21600" h="21013">
                            <a:moveTo>
                              <a:pt x="2458" y="2876"/>
                            </a:moveTo>
                            <a:cubicBezTo>
                              <a:pt x="2458" y="2876"/>
                              <a:pt x="15717" y="19004"/>
                              <a:pt x="21600" y="19193"/>
                            </a:cubicBezTo>
                            <a:cubicBezTo>
                              <a:pt x="21600" y="19193"/>
                              <a:pt x="19059" y="21600"/>
                              <a:pt x="16309" y="20879"/>
                            </a:cubicBezTo>
                            <a:cubicBezTo>
                              <a:pt x="13349" y="20100"/>
                              <a:pt x="3961" y="13164"/>
                              <a:pt x="0" y="0"/>
                            </a:cubicBezTo>
                            <a:lnTo>
                              <a:pt x="2458" y="2876"/>
                            </a:lnTo>
                            <a:close/>
                            <a:moveTo>
                              <a:pt x="2458" y="2876"/>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3" name="AutoShape 43">
                        <a:extLst>
                          <a:ext uri="{FF2B5EF4-FFF2-40B4-BE49-F238E27FC236}">
                            <a16:creationId xmlns:a16="http://schemas.microsoft.com/office/drawing/2014/main" id="{9D145073-A8C4-EECD-AD38-8D2BA794B444}"/>
                          </a:ext>
                        </a:extLst>
                      </p:cNvPr>
                      <p:cNvSpPr>
                        <a:spLocks/>
                      </p:cNvSpPr>
                      <p:nvPr/>
                    </p:nvSpPr>
                    <p:spPr bwMode="auto">
                      <a:xfrm>
                        <a:off x="8" y="23"/>
                        <a:ext cx="139" cy="99"/>
                      </a:xfrm>
                      <a:custGeom>
                        <a:avLst/>
                        <a:gdLst/>
                        <a:ahLst/>
                        <a:cxnLst/>
                        <a:rect l="0" t="0" r="r" b="b"/>
                        <a:pathLst>
                          <a:path w="20128" h="19921">
                            <a:moveTo>
                              <a:pt x="0" y="0"/>
                            </a:moveTo>
                            <a:cubicBezTo>
                              <a:pt x="0" y="0"/>
                              <a:pt x="21600" y="17502"/>
                              <a:pt x="20048" y="19550"/>
                            </a:cubicBezTo>
                            <a:cubicBezTo>
                              <a:pt x="18493" y="21600"/>
                              <a:pt x="8651" y="15159"/>
                              <a:pt x="0" y="0"/>
                            </a:cubicBezTo>
                            <a:close/>
                            <a:moveTo>
                              <a:pt x="0" y="0"/>
                            </a:moveTo>
                          </a:path>
                        </a:pathLst>
                      </a:custGeom>
                      <a:solidFill>
                        <a:srgbClr val="E79277"/>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sp>
                <p:nvSpPr>
                  <p:cNvPr id="50" name="AutoShape 46">
                    <a:extLst>
                      <a:ext uri="{FF2B5EF4-FFF2-40B4-BE49-F238E27FC236}">
                        <a16:creationId xmlns:a16="http://schemas.microsoft.com/office/drawing/2014/main" id="{0452B67F-C5D0-8CB5-3AF7-14C60B90DA54}"/>
                      </a:ext>
                    </a:extLst>
                  </p:cNvPr>
                  <p:cNvSpPr>
                    <a:spLocks/>
                  </p:cNvSpPr>
                  <p:nvPr/>
                </p:nvSpPr>
                <p:spPr bwMode="auto">
                  <a:xfrm>
                    <a:off x="24" y="744"/>
                    <a:ext cx="1041" cy="938"/>
                  </a:xfrm>
                  <a:custGeom>
                    <a:avLst/>
                    <a:gdLst/>
                    <a:ahLst/>
                    <a:cxnLst/>
                    <a:rect l="0" t="0" r="r" b="b"/>
                    <a:pathLst>
                      <a:path w="21600" h="21151">
                        <a:moveTo>
                          <a:pt x="0" y="16369"/>
                        </a:moveTo>
                        <a:cubicBezTo>
                          <a:pt x="0" y="16369"/>
                          <a:pt x="2790" y="15603"/>
                          <a:pt x="6914" y="11243"/>
                        </a:cubicBezTo>
                        <a:cubicBezTo>
                          <a:pt x="15684" y="1971"/>
                          <a:pt x="20836" y="-449"/>
                          <a:pt x="21600" y="65"/>
                        </a:cubicBezTo>
                        <a:lnTo>
                          <a:pt x="15394" y="8664"/>
                        </a:lnTo>
                        <a:lnTo>
                          <a:pt x="20297" y="4617"/>
                        </a:lnTo>
                        <a:cubicBezTo>
                          <a:pt x="20297" y="4617"/>
                          <a:pt x="18239" y="10693"/>
                          <a:pt x="2837" y="21151"/>
                        </a:cubicBezTo>
                        <a:cubicBezTo>
                          <a:pt x="2837" y="21151"/>
                          <a:pt x="331" y="17530"/>
                          <a:pt x="0" y="16369"/>
                        </a:cubicBezTo>
                        <a:close/>
                        <a:moveTo>
                          <a:pt x="0" y="16369"/>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1" name="AutoShape 47">
                    <a:extLst>
                      <a:ext uri="{FF2B5EF4-FFF2-40B4-BE49-F238E27FC236}">
                        <a16:creationId xmlns:a16="http://schemas.microsoft.com/office/drawing/2014/main" id="{F1EA01BE-9A06-5C40-02F0-5BF87F551A71}"/>
                      </a:ext>
                    </a:extLst>
                  </p:cNvPr>
                  <p:cNvSpPr>
                    <a:spLocks/>
                  </p:cNvSpPr>
                  <p:nvPr/>
                </p:nvSpPr>
                <p:spPr bwMode="auto">
                  <a:xfrm>
                    <a:off x="680" y="656"/>
                    <a:ext cx="430" cy="549"/>
                  </a:xfrm>
                  <a:custGeom>
                    <a:avLst/>
                    <a:gdLst/>
                    <a:ahLst/>
                    <a:cxnLst/>
                    <a:rect l="0" t="0" r="r" b="b"/>
                    <a:pathLst>
                      <a:path w="21600" h="21600">
                        <a:moveTo>
                          <a:pt x="15736" y="0"/>
                        </a:moveTo>
                        <a:lnTo>
                          <a:pt x="19387" y="3593"/>
                        </a:lnTo>
                        <a:lnTo>
                          <a:pt x="5497" y="17939"/>
                        </a:lnTo>
                        <a:lnTo>
                          <a:pt x="19387" y="9016"/>
                        </a:lnTo>
                        <a:lnTo>
                          <a:pt x="21600" y="14860"/>
                        </a:lnTo>
                        <a:cubicBezTo>
                          <a:pt x="21600" y="14860"/>
                          <a:pt x="19532" y="12306"/>
                          <a:pt x="17562" y="12287"/>
                        </a:cubicBezTo>
                        <a:cubicBezTo>
                          <a:pt x="15592" y="12269"/>
                          <a:pt x="0" y="21600"/>
                          <a:pt x="0" y="21600"/>
                        </a:cubicBezTo>
                        <a:cubicBezTo>
                          <a:pt x="0" y="21600"/>
                          <a:pt x="19106" y="3750"/>
                          <a:pt x="17261" y="3919"/>
                        </a:cubicBezTo>
                        <a:cubicBezTo>
                          <a:pt x="15416" y="4087"/>
                          <a:pt x="8244" y="8295"/>
                          <a:pt x="8244" y="8295"/>
                        </a:cubicBezTo>
                        <a:lnTo>
                          <a:pt x="12104" y="402"/>
                        </a:lnTo>
                        <a:lnTo>
                          <a:pt x="15736" y="0"/>
                        </a:lnTo>
                        <a:close/>
                        <a:moveTo>
                          <a:pt x="15736" y="0"/>
                        </a:moveTo>
                      </a:path>
                    </a:pathLst>
                  </a:custGeom>
                  <a:solidFill>
                    <a:srgbClr val="D2D3D3"/>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46" name="AutoShape 49">
                  <a:extLst>
                    <a:ext uri="{FF2B5EF4-FFF2-40B4-BE49-F238E27FC236}">
                      <a16:creationId xmlns:a16="http://schemas.microsoft.com/office/drawing/2014/main" id="{96299272-933C-ED56-604D-74EDB95961E8}"/>
                    </a:ext>
                  </a:extLst>
                </p:cNvPr>
                <p:cNvSpPr>
                  <a:spLocks/>
                </p:cNvSpPr>
                <p:nvPr/>
              </p:nvSpPr>
              <p:spPr bwMode="auto">
                <a:xfrm>
                  <a:off x="288" y="1608"/>
                  <a:ext cx="563" cy="375"/>
                </a:xfrm>
                <a:custGeom>
                  <a:avLst/>
                  <a:gdLst/>
                  <a:ahLst/>
                  <a:cxnLst/>
                  <a:rect l="0" t="0" r="r" b="b"/>
                  <a:pathLst>
                    <a:path w="21600" h="20982">
                      <a:moveTo>
                        <a:pt x="18883" y="9540"/>
                      </a:moveTo>
                      <a:lnTo>
                        <a:pt x="16971" y="4191"/>
                      </a:lnTo>
                      <a:cubicBezTo>
                        <a:pt x="16971" y="4191"/>
                        <a:pt x="15925" y="3343"/>
                        <a:pt x="12789" y="1363"/>
                      </a:cubicBezTo>
                      <a:cubicBezTo>
                        <a:pt x="9653" y="-618"/>
                        <a:pt x="10176" y="144"/>
                        <a:pt x="10176" y="144"/>
                      </a:cubicBezTo>
                      <a:lnTo>
                        <a:pt x="12162" y="3191"/>
                      </a:lnTo>
                      <a:cubicBezTo>
                        <a:pt x="12162" y="3191"/>
                        <a:pt x="11744" y="4650"/>
                        <a:pt x="7876" y="4191"/>
                      </a:cubicBezTo>
                      <a:cubicBezTo>
                        <a:pt x="5579" y="3919"/>
                        <a:pt x="0" y="12790"/>
                        <a:pt x="0" y="12790"/>
                      </a:cubicBezTo>
                      <a:cubicBezTo>
                        <a:pt x="0" y="12790"/>
                        <a:pt x="10709" y="11633"/>
                        <a:pt x="12974" y="14519"/>
                      </a:cubicBezTo>
                      <a:cubicBezTo>
                        <a:pt x="15238" y="17405"/>
                        <a:pt x="17389" y="20982"/>
                        <a:pt x="17389" y="20982"/>
                      </a:cubicBezTo>
                      <a:lnTo>
                        <a:pt x="21600" y="12823"/>
                      </a:lnTo>
                      <a:lnTo>
                        <a:pt x="18883" y="9540"/>
                      </a:lnTo>
                      <a:close/>
                      <a:moveTo>
                        <a:pt x="18883" y="9540"/>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47" name="AutoShape 50">
                  <a:extLst>
                    <a:ext uri="{FF2B5EF4-FFF2-40B4-BE49-F238E27FC236}">
                      <a16:creationId xmlns:a16="http://schemas.microsoft.com/office/drawing/2014/main" id="{9EE94EC3-810F-8C62-3710-A7A3D48F038B}"/>
                    </a:ext>
                  </a:extLst>
                </p:cNvPr>
                <p:cNvSpPr>
                  <a:spLocks/>
                </p:cNvSpPr>
                <p:nvPr/>
              </p:nvSpPr>
              <p:spPr bwMode="auto">
                <a:xfrm>
                  <a:off x="0" y="1872"/>
                  <a:ext cx="492" cy="349"/>
                </a:xfrm>
                <a:custGeom>
                  <a:avLst/>
                  <a:gdLst/>
                  <a:ahLst/>
                  <a:cxnLst/>
                  <a:rect l="0" t="0" r="r" b="b"/>
                  <a:pathLst>
                    <a:path w="21600" h="21599">
                      <a:moveTo>
                        <a:pt x="17632" y="3672"/>
                      </a:moveTo>
                      <a:lnTo>
                        <a:pt x="13683" y="0"/>
                      </a:lnTo>
                      <a:cubicBezTo>
                        <a:pt x="13683" y="0"/>
                        <a:pt x="12315" y="-1"/>
                        <a:pt x="8426" y="541"/>
                      </a:cubicBezTo>
                      <a:cubicBezTo>
                        <a:pt x="4537" y="1082"/>
                        <a:pt x="5350" y="1409"/>
                        <a:pt x="5350" y="1409"/>
                      </a:cubicBezTo>
                      <a:lnTo>
                        <a:pt x="8496" y="2799"/>
                      </a:lnTo>
                      <a:cubicBezTo>
                        <a:pt x="8496" y="2799"/>
                        <a:pt x="8635" y="4536"/>
                        <a:pt x="4594" y="7121"/>
                      </a:cubicBezTo>
                      <a:cubicBezTo>
                        <a:pt x="2194" y="8657"/>
                        <a:pt x="0" y="21599"/>
                        <a:pt x="0" y="21599"/>
                      </a:cubicBezTo>
                      <a:cubicBezTo>
                        <a:pt x="0" y="21599"/>
                        <a:pt x="10262" y="12095"/>
                        <a:pt x="13625" y="13110"/>
                      </a:cubicBezTo>
                      <a:cubicBezTo>
                        <a:pt x="16988" y="14126"/>
                        <a:pt x="20501" y="15899"/>
                        <a:pt x="20501" y="15899"/>
                      </a:cubicBezTo>
                      <a:lnTo>
                        <a:pt x="21600" y="4717"/>
                      </a:lnTo>
                      <a:lnTo>
                        <a:pt x="17632" y="3672"/>
                      </a:lnTo>
                      <a:close/>
                      <a:moveTo>
                        <a:pt x="17632" y="3672"/>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nvGrpSpPr>
              <p:cNvPr id="7" name="Group 81">
                <a:extLst>
                  <a:ext uri="{FF2B5EF4-FFF2-40B4-BE49-F238E27FC236}">
                    <a16:creationId xmlns:a16="http://schemas.microsoft.com/office/drawing/2014/main" id="{3E68563C-2962-2359-564D-7543BC97378D}"/>
                  </a:ext>
                </a:extLst>
              </p:cNvPr>
              <p:cNvGrpSpPr>
                <a:grpSpLocks/>
              </p:cNvGrpSpPr>
              <p:nvPr/>
            </p:nvGrpSpPr>
            <p:grpSpPr bwMode="auto">
              <a:xfrm>
                <a:off x="0" y="0"/>
                <a:ext cx="3906" cy="2319"/>
                <a:chOff x="0" y="0"/>
                <a:chExt cx="3906" cy="2319"/>
              </a:xfrm>
            </p:grpSpPr>
            <p:sp>
              <p:nvSpPr>
                <p:cNvPr id="8" name="AutoShape 52">
                  <a:extLst>
                    <a:ext uri="{FF2B5EF4-FFF2-40B4-BE49-F238E27FC236}">
                      <a16:creationId xmlns:a16="http://schemas.microsoft.com/office/drawing/2014/main" id="{141AA1DD-E403-7358-9D5F-A210B043DA64}"/>
                    </a:ext>
                  </a:extLst>
                </p:cNvPr>
                <p:cNvSpPr>
                  <a:spLocks/>
                </p:cNvSpPr>
                <p:nvPr/>
              </p:nvSpPr>
              <p:spPr bwMode="auto">
                <a:xfrm>
                  <a:off x="256" y="1352"/>
                  <a:ext cx="1801" cy="839"/>
                </a:xfrm>
                <a:custGeom>
                  <a:avLst/>
                  <a:gdLst/>
                  <a:ahLst/>
                  <a:cxnLst/>
                  <a:rect l="0" t="0" r="r" b="b"/>
                  <a:pathLst>
                    <a:path w="21600" h="20880">
                      <a:moveTo>
                        <a:pt x="21600" y="10127"/>
                      </a:moveTo>
                      <a:cubicBezTo>
                        <a:pt x="21600" y="10127"/>
                        <a:pt x="17978" y="21600"/>
                        <a:pt x="0" y="20844"/>
                      </a:cubicBezTo>
                      <a:cubicBezTo>
                        <a:pt x="0" y="20844"/>
                        <a:pt x="34" y="18544"/>
                        <a:pt x="1021" y="15003"/>
                      </a:cubicBezTo>
                      <a:cubicBezTo>
                        <a:pt x="1021" y="15003"/>
                        <a:pt x="12935" y="15274"/>
                        <a:pt x="17527" y="0"/>
                      </a:cubicBezTo>
                      <a:cubicBezTo>
                        <a:pt x="17527" y="0"/>
                        <a:pt x="21166" y="4856"/>
                        <a:pt x="21600" y="10127"/>
                      </a:cubicBezTo>
                      <a:close/>
                      <a:moveTo>
                        <a:pt x="21600" y="10127"/>
                      </a:moveTo>
                    </a:path>
                  </a:pathLst>
                </a:custGeom>
                <a:solidFill>
                  <a:schemeClr val="accent1">
                    <a:lumMod val="7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9" name="AutoShape 53">
                  <a:extLst>
                    <a:ext uri="{FF2B5EF4-FFF2-40B4-BE49-F238E27FC236}">
                      <a16:creationId xmlns:a16="http://schemas.microsoft.com/office/drawing/2014/main" id="{595335F7-6C22-1D58-75EE-0CA9875AF413}"/>
                    </a:ext>
                  </a:extLst>
                </p:cNvPr>
                <p:cNvSpPr>
                  <a:spLocks/>
                </p:cNvSpPr>
                <p:nvPr/>
              </p:nvSpPr>
              <p:spPr bwMode="auto">
                <a:xfrm>
                  <a:off x="760" y="1064"/>
                  <a:ext cx="1086" cy="1060"/>
                </a:xfrm>
                <a:custGeom>
                  <a:avLst/>
                  <a:gdLst/>
                  <a:ahLst/>
                  <a:cxnLst/>
                  <a:rect l="0" t="0" r="r" b="b"/>
                  <a:pathLst>
                    <a:path w="21600" h="15335">
                      <a:moveTo>
                        <a:pt x="16390" y="0"/>
                      </a:moveTo>
                      <a:cubicBezTo>
                        <a:pt x="16390" y="0"/>
                        <a:pt x="13930" y="1207"/>
                        <a:pt x="13025" y="2413"/>
                      </a:cubicBezTo>
                      <a:cubicBezTo>
                        <a:pt x="12119" y="3618"/>
                        <a:pt x="17277" y="16285"/>
                        <a:pt x="2664" y="9614"/>
                      </a:cubicBezTo>
                      <a:lnTo>
                        <a:pt x="1758" y="10374"/>
                      </a:lnTo>
                      <a:lnTo>
                        <a:pt x="0" y="12536"/>
                      </a:lnTo>
                      <a:cubicBezTo>
                        <a:pt x="0" y="12536"/>
                        <a:pt x="19038" y="21600"/>
                        <a:pt x="21600" y="7105"/>
                      </a:cubicBezTo>
                      <a:lnTo>
                        <a:pt x="16390" y="0"/>
                      </a:lnTo>
                      <a:close/>
                      <a:moveTo>
                        <a:pt x="16390" y="0"/>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10" name="Group 56">
                  <a:extLst>
                    <a:ext uri="{FF2B5EF4-FFF2-40B4-BE49-F238E27FC236}">
                      <a16:creationId xmlns:a16="http://schemas.microsoft.com/office/drawing/2014/main" id="{353E3C1F-1E8B-6DC6-8328-9C62787B81EC}"/>
                    </a:ext>
                  </a:extLst>
                </p:cNvPr>
                <p:cNvGrpSpPr>
                  <a:grpSpLocks/>
                </p:cNvGrpSpPr>
                <p:nvPr/>
              </p:nvGrpSpPr>
              <p:grpSpPr bwMode="auto">
                <a:xfrm>
                  <a:off x="1400" y="392"/>
                  <a:ext cx="230" cy="295"/>
                  <a:chOff x="0" y="0"/>
                  <a:chExt cx="230" cy="295"/>
                </a:xfrm>
              </p:grpSpPr>
              <p:sp>
                <p:nvSpPr>
                  <p:cNvPr id="35" name="AutoShape 54">
                    <a:extLst>
                      <a:ext uri="{FF2B5EF4-FFF2-40B4-BE49-F238E27FC236}">
                        <a16:creationId xmlns:a16="http://schemas.microsoft.com/office/drawing/2014/main" id="{3D647DDA-2ECD-0E98-21A9-E7651DAAF156}"/>
                      </a:ext>
                    </a:extLst>
                  </p:cNvPr>
                  <p:cNvSpPr>
                    <a:spLocks/>
                  </p:cNvSpPr>
                  <p:nvPr/>
                </p:nvSpPr>
                <p:spPr bwMode="auto">
                  <a:xfrm>
                    <a:off x="0" y="0"/>
                    <a:ext cx="230" cy="295"/>
                  </a:xfrm>
                  <a:custGeom>
                    <a:avLst/>
                    <a:gdLst/>
                    <a:ahLst/>
                    <a:cxnLst/>
                    <a:rect l="0" t="0" r="r" b="b"/>
                    <a:pathLst>
                      <a:path w="20576" h="20296">
                        <a:moveTo>
                          <a:pt x="20576" y="7194"/>
                        </a:moveTo>
                        <a:cubicBezTo>
                          <a:pt x="20576" y="7194"/>
                          <a:pt x="20214" y="17612"/>
                          <a:pt x="15535" y="18165"/>
                        </a:cubicBezTo>
                        <a:cubicBezTo>
                          <a:pt x="10855" y="18718"/>
                          <a:pt x="12295" y="15557"/>
                          <a:pt x="12295" y="15557"/>
                        </a:cubicBezTo>
                        <a:cubicBezTo>
                          <a:pt x="12295" y="15557"/>
                          <a:pt x="7899" y="21600"/>
                          <a:pt x="5153" y="20038"/>
                        </a:cubicBezTo>
                        <a:cubicBezTo>
                          <a:pt x="4540" y="19689"/>
                          <a:pt x="4023" y="18363"/>
                          <a:pt x="4968" y="17160"/>
                        </a:cubicBezTo>
                        <a:cubicBezTo>
                          <a:pt x="4968" y="17160"/>
                          <a:pt x="1135" y="15694"/>
                          <a:pt x="55" y="10014"/>
                        </a:cubicBezTo>
                        <a:cubicBezTo>
                          <a:pt x="-1024" y="4335"/>
                          <a:pt x="14091" y="0"/>
                          <a:pt x="14091" y="0"/>
                        </a:cubicBezTo>
                        <a:lnTo>
                          <a:pt x="20576" y="7194"/>
                        </a:lnTo>
                        <a:close/>
                        <a:moveTo>
                          <a:pt x="20576" y="7194"/>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6" name="AutoShape 55">
                    <a:extLst>
                      <a:ext uri="{FF2B5EF4-FFF2-40B4-BE49-F238E27FC236}">
                        <a16:creationId xmlns:a16="http://schemas.microsoft.com/office/drawing/2014/main" id="{A1A3586E-E5B2-7D0B-0BB3-99FF18C51DC9}"/>
                      </a:ext>
                    </a:extLst>
                  </p:cNvPr>
                  <p:cNvSpPr>
                    <a:spLocks/>
                  </p:cNvSpPr>
                  <p:nvPr/>
                </p:nvSpPr>
                <p:spPr bwMode="auto">
                  <a:xfrm>
                    <a:off x="136" y="192"/>
                    <a:ext cx="56" cy="44"/>
                  </a:xfrm>
                  <a:custGeom>
                    <a:avLst/>
                    <a:gdLst/>
                    <a:ahLst/>
                    <a:cxnLst/>
                    <a:rect l="0" t="0" r="r" b="b"/>
                    <a:pathLst>
                      <a:path w="20867" h="20599">
                        <a:moveTo>
                          <a:pt x="19869" y="165"/>
                        </a:moveTo>
                        <a:cubicBezTo>
                          <a:pt x="15704" y="-747"/>
                          <a:pt x="12028" y="2278"/>
                          <a:pt x="8832" y="5258"/>
                        </a:cubicBezTo>
                        <a:cubicBezTo>
                          <a:pt x="6814" y="7137"/>
                          <a:pt x="5073" y="9338"/>
                          <a:pt x="3458" y="11739"/>
                        </a:cubicBezTo>
                        <a:cubicBezTo>
                          <a:pt x="2063" y="13807"/>
                          <a:pt x="-271" y="16743"/>
                          <a:pt x="25" y="19601"/>
                        </a:cubicBezTo>
                        <a:cubicBezTo>
                          <a:pt x="156" y="20853"/>
                          <a:pt x="1622" y="20731"/>
                          <a:pt x="2265" y="20292"/>
                        </a:cubicBezTo>
                        <a:cubicBezTo>
                          <a:pt x="3912" y="19169"/>
                          <a:pt x="4768" y="17544"/>
                          <a:pt x="5982" y="15783"/>
                        </a:cubicBezTo>
                        <a:cubicBezTo>
                          <a:pt x="7552" y="13504"/>
                          <a:pt x="9368" y="11528"/>
                          <a:pt x="11136" y="9497"/>
                        </a:cubicBezTo>
                        <a:cubicBezTo>
                          <a:pt x="13956" y="6262"/>
                          <a:pt x="17401" y="4637"/>
                          <a:pt x="20494" y="1967"/>
                        </a:cubicBezTo>
                        <a:cubicBezTo>
                          <a:pt x="21329" y="1247"/>
                          <a:pt x="20600" y="328"/>
                          <a:pt x="19869" y="165"/>
                        </a:cubicBezTo>
                        <a:close/>
                        <a:moveTo>
                          <a:pt x="19869" y="165"/>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nvGrpSpPr>
                <p:cNvPr id="11" name="Group 59">
                  <a:extLst>
                    <a:ext uri="{FF2B5EF4-FFF2-40B4-BE49-F238E27FC236}">
                      <a16:creationId xmlns:a16="http://schemas.microsoft.com/office/drawing/2014/main" id="{A94C11AF-359B-805C-78F7-FC8AAC01E97B}"/>
                    </a:ext>
                  </a:extLst>
                </p:cNvPr>
                <p:cNvGrpSpPr>
                  <a:grpSpLocks/>
                </p:cNvGrpSpPr>
                <p:nvPr/>
              </p:nvGrpSpPr>
              <p:grpSpPr bwMode="auto">
                <a:xfrm>
                  <a:off x="3672" y="184"/>
                  <a:ext cx="234" cy="269"/>
                  <a:chOff x="0" y="0"/>
                  <a:chExt cx="234" cy="269"/>
                </a:xfrm>
              </p:grpSpPr>
              <p:sp>
                <p:nvSpPr>
                  <p:cNvPr id="33" name="AutoShape 57">
                    <a:extLst>
                      <a:ext uri="{FF2B5EF4-FFF2-40B4-BE49-F238E27FC236}">
                        <a16:creationId xmlns:a16="http://schemas.microsoft.com/office/drawing/2014/main" id="{FA0E8D50-F01E-0417-7F31-5156D416415D}"/>
                      </a:ext>
                    </a:extLst>
                  </p:cNvPr>
                  <p:cNvSpPr>
                    <a:spLocks/>
                  </p:cNvSpPr>
                  <p:nvPr/>
                </p:nvSpPr>
                <p:spPr bwMode="auto">
                  <a:xfrm>
                    <a:off x="0" y="0"/>
                    <a:ext cx="234" cy="266"/>
                  </a:xfrm>
                  <a:custGeom>
                    <a:avLst/>
                    <a:gdLst/>
                    <a:ahLst/>
                    <a:cxnLst/>
                    <a:rect l="0" t="0" r="r" b="b"/>
                    <a:pathLst>
                      <a:path w="18515" h="20970">
                        <a:moveTo>
                          <a:pt x="0" y="3799"/>
                        </a:moveTo>
                        <a:cubicBezTo>
                          <a:pt x="0" y="3799"/>
                          <a:pt x="3811" y="0"/>
                          <a:pt x="5718" y="0"/>
                        </a:cubicBezTo>
                        <a:cubicBezTo>
                          <a:pt x="7623" y="0"/>
                          <a:pt x="13976" y="1583"/>
                          <a:pt x="17788" y="5699"/>
                        </a:cubicBezTo>
                        <a:cubicBezTo>
                          <a:pt x="21600" y="9814"/>
                          <a:pt x="9178" y="20807"/>
                          <a:pt x="9178" y="20807"/>
                        </a:cubicBezTo>
                        <a:cubicBezTo>
                          <a:pt x="9178" y="20807"/>
                          <a:pt x="2960" y="21600"/>
                          <a:pt x="1480" y="19682"/>
                        </a:cubicBezTo>
                        <a:cubicBezTo>
                          <a:pt x="0" y="17762"/>
                          <a:pt x="0" y="3799"/>
                          <a:pt x="0" y="3799"/>
                        </a:cubicBezTo>
                        <a:close/>
                        <a:moveTo>
                          <a:pt x="0" y="3799"/>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4" name="AutoShape 58">
                    <a:extLst>
                      <a:ext uri="{FF2B5EF4-FFF2-40B4-BE49-F238E27FC236}">
                        <a16:creationId xmlns:a16="http://schemas.microsoft.com/office/drawing/2014/main" id="{753E76EC-DFAE-B3FC-017A-C71BAE735E31}"/>
                      </a:ext>
                    </a:extLst>
                  </p:cNvPr>
                  <p:cNvSpPr>
                    <a:spLocks/>
                  </p:cNvSpPr>
                  <p:nvPr/>
                </p:nvSpPr>
                <p:spPr bwMode="auto">
                  <a:xfrm>
                    <a:off x="0" y="39"/>
                    <a:ext cx="169" cy="230"/>
                  </a:xfrm>
                  <a:custGeom>
                    <a:avLst/>
                    <a:gdLst/>
                    <a:ahLst/>
                    <a:cxnLst/>
                    <a:rect l="0" t="0" r="r" b="b"/>
                    <a:pathLst>
                      <a:path w="21400" h="21339">
                        <a:moveTo>
                          <a:pt x="20945" y="3049"/>
                        </a:moveTo>
                        <a:cubicBezTo>
                          <a:pt x="19305" y="3049"/>
                          <a:pt x="17293" y="4084"/>
                          <a:pt x="16507" y="5298"/>
                        </a:cubicBezTo>
                        <a:cubicBezTo>
                          <a:pt x="15210" y="4589"/>
                          <a:pt x="13434" y="3973"/>
                          <a:pt x="11528" y="3448"/>
                        </a:cubicBezTo>
                        <a:cubicBezTo>
                          <a:pt x="11681" y="3283"/>
                          <a:pt x="11842" y="3121"/>
                          <a:pt x="12025" y="2971"/>
                        </a:cubicBezTo>
                        <a:cubicBezTo>
                          <a:pt x="12558" y="2538"/>
                          <a:pt x="13331" y="2338"/>
                          <a:pt x="13804" y="1887"/>
                        </a:cubicBezTo>
                        <a:cubicBezTo>
                          <a:pt x="14088" y="1615"/>
                          <a:pt x="13555" y="1443"/>
                          <a:pt x="13250" y="1450"/>
                        </a:cubicBezTo>
                        <a:cubicBezTo>
                          <a:pt x="12188" y="1470"/>
                          <a:pt x="11316" y="1879"/>
                          <a:pt x="10630" y="2470"/>
                        </a:cubicBezTo>
                        <a:cubicBezTo>
                          <a:pt x="10413" y="2659"/>
                          <a:pt x="10224" y="2861"/>
                          <a:pt x="10080" y="3072"/>
                        </a:cubicBezTo>
                        <a:cubicBezTo>
                          <a:pt x="7969" y="2555"/>
                          <a:pt x="5806" y="2148"/>
                          <a:pt x="4027" y="1850"/>
                        </a:cubicBezTo>
                        <a:cubicBezTo>
                          <a:pt x="4233" y="1676"/>
                          <a:pt x="4446" y="1505"/>
                          <a:pt x="4696" y="1358"/>
                        </a:cubicBezTo>
                        <a:cubicBezTo>
                          <a:pt x="5078" y="1132"/>
                          <a:pt x="5510" y="952"/>
                          <a:pt x="5948" y="794"/>
                        </a:cubicBezTo>
                        <a:cubicBezTo>
                          <a:pt x="6282" y="673"/>
                          <a:pt x="6755" y="560"/>
                          <a:pt x="6866" y="272"/>
                        </a:cubicBezTo>
                        <a:cubicBezTo>
                          <a:pt x="6905" y="165"/>
                          <a:pt x="6803" y="75"/>
                          <a:pt x="6663" y="47"/>
                        </a:cubicBezTo>
                        <a:cubicBezTo>
                          <a:pt x="5638" y="-157"/>
                          <a:pt x="4614" y="347"/>
                          <a:pt x="3822" y="779"/>
                        </a:cubicBezTo>
                        <a:cubicBezTo>
                          <a:pt x="3458" y="978"/>
                          <a:pt x="2978" y="1281"/>
                          <a:pt x="2628" y="1626"/>
                        </a:cubicBezTo>
                        <a:cubicBezTo>
                          <a:pt x="1042" y="1383"/>
                          <a:pt x="0" y="1259"/>
                          <a:pt x="0" y="1259"/>
                        </a:cubicBezTo>
                        <a:lnTo>
                          <a:pt x="0" y="17745"/>
                        </a:lnTo>
                        <a:cubicBezTo>
                          <a:pt x="0" y="17745"/>
                          <a:pt x="2547" y="21443"/>
                          <a:pt x="6621" y="21337"/>
                        </a:cubicBezTo>
                        <a:cubicBezTo>
                          <a:pt x="10694" y="21231"/>
                          <a:pt x="8149" y="8638"/>
                          <a:pt x="8149" y="8638"/>
                        </a:cubicBezTo>
                        <a:cubicBezTo>
                          <a:pt x="8149" y="8638"/>
                          <a:pt x="15281" y="13497"/>
                          <a:pt x="18335" y="8638"/>
                        </a:cubicBezTo>
                        <a:cubicBezTo>
                          <a:pt x="18999" y="7581"/>
                          <a:pt x="18507" y="6637"/>
                          <a:pt x="17333" y="5803"/>
                        </a:cubicBezTo>
                        <a:cubicBezTo>
                          <a:pt x="17717" y="5370"/>
                          <a:pt x="18114" y="4951"/>
                          <a:pt x="18636" y="4583"/>
                        </a:cubicBezTo>
                        <a:cubicBezTo>
                          <a:pt x="19408" y="4039"/>
                          <a:pt x="20457" y="3879"/>
                          <a:pt x="21274" y="3411"/>
                        </a:cubicBezTo>
                        <a:cubicBezTo>
                          <a:pt x="21600" y="3225"/>
                          <a:pt x="21220" y="3049"/>
                          <a:pt x="20945" y="3049"/>
                        </a:cubicBezTo>
                        <a:close/>
                        <a:moveTo>
                          <a:pt x="20945" y="3049"/>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12" name="AutoShape 60">
                  <a:extLst>
                    <a:ext uri="{FF2B5EF4-FFF2-40B4-BE49-F238E27FC236}">
                      <a16:creationId xmlns:a16="http://schemas.microsoft.com/office/drawing/2014/main" id="{BF902640-55FE-88EA-4C1D-10DFD9D64E65}"/>
                    </a:ext>
                  </a:extLst>
                </p:cNvPr>
                <p:cNvSpPr>
                  <a:spLocks/>
                </p:cNvSpPr>
                <p:nvPr/>
              </p:nvSpPr>
              <p:spPr bwMode="auto">
                <a:xfrm>
                  <a:off x="2728" y="391"/>
                  <a:ext cx="1066" cy="807"/>
                </a:xfrm>
                <a:custGeom>
                  <a:avLst/>
                  <a:gdLst/>
                  <a:ahLst/>
                  <a:cxnLst/>
                  <a:rect l="0" t="0" r="r" b="b"/>
                  <a:pathLst>
                    <a:path w="20741" h="19545">
                      <a:moveTo>
                        <a:pt x="237" y="19481"/>
                      </a:moveTo>
                      <a:cubicBezTo>
                        <a:pt x="237" y="19481"/>
                        <a:pt x="13303" y="21600"/>
                        <a:pt x="20741" y="1502"/>
                      </a:cubicBezTo>
                      <a:lnTo>
                        <a:pt x="18322" y="0"/>
                      </a:lnTo>
                      <a:cubicBezTo>
                        <a:pt x="18322" y="0"/>
                        <a:pt x="11277" y="14102"/>
                        <a:pt x="2194" y="10700"/>
                      </a:cubicBezTo>
                      <a:cubicBezTo>
                        <a:pt x="2194" y="10700"/>
                        <a:pt x="-859" y="12554"/>
                        <a:pt x="237" y="19481"/>
                      </a:cubicBezTo>
                      <a:close/>
                      <a:moveTo>
                        <a:pt x="237" y="19481"/>
                      </a:moveTo>
                    </a:path>
                  </a:pathLst>
                </a:custGeom>
                <a:solidFill>
                  <a:schemeClr val="accent1">
                    <a:lumMod val="7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13" name="Group 72">
                  <a:extLst>
                    <a:ext uri="{FF2B5EF4-FFF2-40B4-BE49-F238E27FC236}">
                      <a16:creationId xmlns:a16="http://schemas.microsoft.com/office/drawing/2014/main" id="{DBB5DCE2-EE81-5384-0F21-E7EC88ABC128}"/>
                    </a:ext>
                  </a:extLst>
                </p:cNvPr>
                <p:cNvGrpSpPr>
                  <a:grpSpLocks/>
                </p:cNvGrpSpPr>
                <p:nvPr/>
              </p:nvGrpSpPr>
              <p:grpSpPr bwMode="auto">
                <a:xfrm>
                  <a:off x="2752" y="0"/>
                  <a:ext cx="661" cy="946"/>
                  <a:chOff x="0" y="0"/>
                  <a:chExt cx="661" cy="946"/>
                </a:xfrm>
              </p:grpSpPr>
              <p:grpSp>
                <p:nvGrpSpPr>
                  <p:cNvPr id="22" name="Group 64">
                    <a:extLst>
                      <a:ext uri="{FF2B5EF4-FFF2-40B4-BE49-F238E27FC236}">
                        <a16:creationId xmlns:a16="http://schemas.microsoft.com/office/drawing/2014/main" id="{7E97F172-4AC2-D708-0567-645992D243C9}"/>
                      </a:ext>
                    </a:extLst>
                  </p:cNvPr>
                  <p:cNvGrpSpPr>
                    <a:grpSpLocks/>
                  </p:cNvGrpSpPr>
                  <p:nvPr/>
                </p:nvGrpSpPr>
                <p:grpSpPr bwMode="auto">
                  <a:xfrm>
                    <a:off x="0" y="0"/>
                    <a:ext cx="661" cy="946"/>
                    <a:chOff x="0" y="0"/>
                    <a:chExt cx="661" cy="946"/>
                  </a:xfrm>
                </p:grpSpPr>
                <p:sp>
                  <p:nvSpPr>
                    <p:cNvPr id="30" name="AutoShape 61">
                      <a:extLst>
                        <a:ext uri="{FF2B5EF4-FFF2-40B4-BE49-F238E27FC236}">
                          <a16:creationId xmlns:a16="http://schemas.microsoft.com/office/drawing/2014/main" id="{F1D85588-F90B-5584-E302-CFB5BA793885}"/>
                        </a:ext>
                      </a:extLst>
                    </p:cNvPr>
                    <p:cNvSpPr>
                      <a:spLocks/>
                    </p:cNvSpPr>
                    <p:nvPr/>
                  </p:nvSpPr>
                  <p:spPr bwMode="auto">
                    <a:xfrm>
                      <a:off x="0" y="128"/>
                      <a:ext cx="535" cy="815"/>
                    </a:xfrm>
                    <a:custGeom>
                      <a:avLst/>
                      <a:gdLst/>
                      <a:ahLst/>
                      <a:cxnLst/>
                      <a:rect l="0" t="0" r="r" b="b"/>
                      <a:pathLst>
                        <a:path w="21331" h="18923">
                          <a:moveTo>
                            <a:pt x="21312" y="5707"/>
                          </a:moveTo>
                          <a:cubicBezTo>
                            <a:pt x="21600" y="7232"/>
                            <a:pt x="18529" y="13331"/>
                            <a:pt x="17566" y="15039"/>
                          </a:cubicBezTo>
                          <a:cubicBezTo>
                            <a:pt x="16850" y="16310"/>
                            <a:pt x="11320" y="15599"/>
                            <a:pt x="10371" y="15338"/>
                          </a:cubicBezTo>
                          <a:cubicBezTo>
                            <a:pt x="9423" y="15077"/>
                            <a:pt x="4115" y="18923"/>
                            <a:pt x="4115" y="18923"/>
                          </a:cubicBezTo>
                          <a:lnTo>
                            <a:pt x="0" y="16375"/>
                          </a:lnTo>
                          <a:lnTo>
                            <a:pt x="3034" y="13322"/>
                          </a:lnTo>
                          <a:lnTo>
                            <a:pt x="1786" y="11908"/>
                          </a:lnTo>
                          <a:lnTo>
                            <a:pt x="1214" y="7585"/>
                          </a:lnTo>
                          <a:cubicBezTo>
                            <a:pt x="1214" y="7585"/>
                            <a:pt x="2458" y="2192"/>
                            <a:pt x="5035" y="1293"/>
                          </a:cubicBezTo>
                          <a:cubicBezTo>
                            <a:pt x="7612" y="395"/>
                            <a:pt x="19730" y="-2677"/>
                            <a:pt x="21312" y="5707"/>
                          </a:cubicBezTo>
                          <a:close/>
                          <a:moveTo>
                            <a:pt x="21312" y="5707"/>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1" name="AutoShape 62">
                      <a:extLst>
                        <a:ext uri="{FF2B5EF4-FFF2-40B4-BE49-F238E27FC236}">
                          <a16:creationId xmlns:a16="http://schemas.microsoft.com/office/drawing/2014/main" id="{B6387FDD-DF6D-0BBA-24F7-6FFB96FA7893}"/>
                        </a:ext>
                      </a:extLst>
                    </p:cNvPr>
                    <p:cNvSpPr>
                      <a:spLocks/>
                    </p:cNvSpPr>
                    <p:nvPr/>
                  </p:nvSpPr>
                  <p:spPr bwMode="auto">
                    <a:xfrm>
                      <a:off x="0" y="0"/>
                      <a:ext cx="661" cy="678"/>
                    </a:xfrm>
                    <a:custGeom>
                      <a:avLst/>
                      <a:gdLst/>
                      <a:ahLst/>
                      <a:cxnLst/>
                      <a:rect l="0" t="0" r="r" b="b"/>
                      <a:pathLst>
                        <a:path w="20180" h="20975">
                          <a:moveTo>
                            <a:pt x="15416" y="11263"/>
                          </a:moveTo>
                          <a:cubicBezTo>
                            <a:pt x="15416" y="11263"/>
                            <a:pt x="17200" y="12227"/>
                            <a:pt x="18955" y="10771"/>
                          </a:cubicBezTo>
                          <a:cubicBezTo>
                            <a:pt x="20710" y="9315"/>
                            <a:pt x="21053" y="5662"/>
                            <a:pt x="16751" y="1857"/>
                          </a:cubicBezTo>
                          <a:cubicBezTo>
                            <a:pt x="16751" y="1857"/>
                            <a:pt x="18844" y="4859"/>
                            <a:pt x="18518" y="5247"/>
                          </a:cubicBezTo>
                          <a:cubicBezTo>
                            <a:pt x="18518" y="5247"/>
                            <a:pt x="16288" y="1477"/>
                            <a:pt x="15417" y="1221"/>
                          </a:cubicBezTo>
                          <a:cubicBezTo>
                            <a:pt x="15417" y="1221"/>
                            <a:pt x="16670" y="3482"/>
                            <a:pt x="16647" y="3876"/>
                          </a:cubicBezTo>
                          <a:cubicBezTo>
                            <a:pt x="16608" y="4518"/>
                            <a:pt x="15929" y="2182"/>
                            <a:pt x="13122" y="920"/>
                          </a:cubicBezTo>
                          <a:cubicBezTo>
                            <a:pt x="11332" y="115"/>
                            <a:pt x="5238" y="-625"/>
                            <a:pt x="3776" y="828"/>
                          </a:cubicBezTo>
                          <a:cubicBezTo>
                            <a:pt x="2314" y="2280"/>
                            <a:pt x="2109" y="4409"/>
                            <a:pt x="2109" y="4409"/>
                          </a:cubicBezTo>
                          <a:cubicBezTo>
                            <a:pt x="2109" y="4409"/>
                            <a:pt x="1771" y="5997"/>
                            <a:pt x="612" y="6875"/>
                          </a:cubicBezTo>
                          <a:cubicBezTo>
                            <a:pt x="-547" y="7753"/>
                            <a:pt x="270" y="12894"/>
                            <a:pt x="406" y="14719"/>
                          </a:cubicBezTo>
                          <a:cubicBezTo>
                            <a:pt x="543" y="16544"/>
                            <a:pt x="167" y="18751"/>
                            <a:pt x="167" y="18751"/>
                          </a:cubicBezTo>
                          <a:lnTo>
                            <a:pt x="1980" y="20975"/>
                          </a:lnTo>
                          <a:lnTo>
                            <a:pt x="2576" y="14874"/>
                          </a:lnTo>
                          <a:cubicBezTo>
                            <a:pt x="2576" y="14874"/>
                            <a:pt x="681" y="11701"/>
                            <a:pt x="2055" y="9971"/>
                          </a:cubicBezTo>
                          <a:cubicBezTo>
                            <a:pt x="3428" y="8241"/>
                            <a:pt x="4685" y="8963"/>
                            <a:pt x="5159" y="10001"/>
                          </a:cubicBezTo>
                          <a:cubicBezTo>
                            <a:pt x="5876" y="11574"/>
                            <a:pt x="5543" y="12888"/>
                            <a:pt x="5543" y="12888"/>
                          </a:cubicBezTo>
                          <a:lnTo>
                            <a:pt x="6427" y="12674"/>
                          </a:lnTo>
                          <a:cubicBezTo>
                            <a:pt x="6427" y="12674"/>
                            <a:pt x="6201" y="11135"/>
                            <a:pt x="7306" y="9436"/>
                          </a:cubicBezTo>
                          <a:cubicBezTo>
                            <a:pt x="8411" y="7736"/>
                            <a:pt x="10166" y="3984"/>
                            <a:pt x="15416" y="11263"/>
                          </a:cubicBezTo>
                          <a:close/>
                          <a:moveTo>
                            <a:pt x="15416" y="11263"/>
                          </a:moveTo>
                        </a:path>
                      </a:pathLst>
                    </a:custGeom>
                    <a:solidFill>
                      <a:srgbClr val="383838"/>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2" name="AutoShape 63">
                      <a:extLst>
                        <a:ext uri="{FF2B5EF4-FFF2-40B4-BE49-F238E27FC236}">
                          <a16:creationId xmlns:a16="http://schemas.microsoft.com/office/drawing/2014/main" id="{ECC3AFDE-1474-28FD-266D-95971220595A}"/>
                        </a:ext>
                      </a:extLst>
                    </p:cNvPr>
                    <p:cNvSpPr>
                      <a:spLocks/>
                    </p:cNvSpPr>
                    <p:nvPr/>
                  </p:nvSpPr>
                  <p:spPr bwMode="auto">
                    <a:xfrm>
                      <a:off x="24" y="616"/>
                      <a:ext cx="407" cy="330"/>
                    </a:xfrm>
                    <a:custGeom>
                      <a:avLst/>
                      <a:gdLst/>
                      <a:ahLst/>
                      <a:cxnLst/>
                      <a:rect l="0" t="0" r="r" b="b"/>
                      <a:pathLst>
                        <a:path w="21126" h="20427">
                          <a:moveTo>
                            <a:pt x="42" y="14766"/>
                          </a:moveTo>
                          <a:cubicBezTo>
                            <a:pt x="559" y="13539"/>
                            <a:pt x="3911" y="3089"/>
                            <a:pt x="3815" y="958"/>
                          </a:cubicBezTo>
                          <a:cubicBezTo>
                            <a:pt x="3719" y="-1173"/>
                            <a:pt x="4786" y="543"/>
                            <a:pt x="7879" y="3238"/>
                          </a:cubicBezTo>
                          <a:cubicBezTo>
                            <a:pt x="10973" y="5934"/>
                            <a:pt x="20439" y="10287"/>
                            <a:pt x="20439" y="10287"/>
                          </a:cubicBezTo>
                          <a:cubicBezTo>
                            <a:pt x="20753" y="10436"/>
                            <a:pt x="20975" y="10700"/>
                            <a:pt x="21126" y="11025"/>
                          </a:cubicBezTo>
                          <a:cubicBezTo>
                            <a:pt x="19228" y="13114"/>
                            <a:pt x="13357" y="11539"/>
                            <a:pt x="12253" y="10919"/>
                          </a:cubicBezTo>
                          <a:cubicBezTo>
                            <a:pt x="11302" y="10385"/>
                            <a:pt x="4841" y="18215"/>
                            <a:pt x="3979" y="20427"/>
                          </a:cubicBezTo>
                          <a:cubicBezTo>
                            <a:pt x="3974" y="20422"/>
                            <a:pt x="-474" y="15993"/>
                            <a:pt x="42" y="14766"/>
                          </a:cubicBezTo>
                          <a:close/>
                          <a:moveTo>
                            <a:pt x="42" y="14766"/>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23" name="AutoShape 65">
                    <a:extLst>
                      <a:ext uri="{FF2B5EF4-FFF2-40B4-BE49-F238E27FC236}">
                        <a16:creationId xmlns:a16="http://schemas.microsoft.com/office/drawing/2014/main" id="{CD7A8767-2871-8E90-6090-EA0933953998}"/>
                      </a:ext>
                    </a:extLst>
                  </p:cNvPr>
                  <p:cNvSpPr>
                    <a:spLocks/>
                  </p:cNvSpPr>
                  <p:nvPr/>
                </p:nvSpPr>
                <p:spPr bwMode="auto">
                  <a:xfrm>
                    <a:off x="96" y="328"/>
                    <a:ext cx="43" cy="123"/>
                  </a:xfrm>
                  <a:custGeom>
                    <a:avLst/>
                    <a:gdLst/>
                    <a:ahLst/>
                    <a:cxnLst/>
                    <a:rect l="0" t="0" r="r" b="b"/>
                    <a:pathLst>
                      <a:path w="21175" h="21025">
                        <a:moveTo>
                          <a:pt x="1147" y="6"/>
                        </a:moveTo>
                        <a:cubicBezTo>
                          <a:pt x="1147" y="6"/>
                          <a:pt x="21600" y="-575"/>
                          <a:pt x="21168" y="10118"/>
                        </a:cubicBezTo>
                        <a:cubicBezTo>
                          <a:pt x="20744" y="20813"/>
                          <a:pt x="0" y="21025"/>
                          <a:pt x="0" y="21025"/>
                        </a:cubicBezTo>
                        <a:cubicBezTo>
                          <a:pt x="0" y="21025"/>
                          <a:pt x="19864" y="7623"/>
                          <a:pt x="1147" y="6"/>
                        </a:cubicBezTo>
                        <a:close/>
                        <a:moveTo>
                          <a:pt x="1147" y="6"/>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4" name="AutoShape 66">
                    <a:extLst>
                      <a:ext uri="{FF2B5EF4-FFF2-40B4-BE49-F238E27FC236}">
                        <a16:creationId xmlns:a16="http://schemas.microsoft.com/office/drawing/2014/main" id="{840B3EF0-924E-FB51-9097-19D3F29DE168}"/>
                      </a:ext>
                    </a:extLst>
                  </p:cNvPr>
                  <p:cNvSpPr>
                    <a:spLocks/>
                  </p:cNvSpPr>
                  <p:nvPr/>
                </p:nvSpPr>
                <p:spPr bwMode="auto">
                  <a:xfrm>
                    <a:off x="376" y="432"/>
                    <a:ext cx="32" cy="47"/>
                  </a:xfrm>
                  <a:custGeom>
                    <a:avLst/>
                    <a:gdLst/>
                    <a:ahLst/>
                    <a:cxnLst/>
                    <a:rect l="0" t="0" r="r" b="b"/>
                    <a:pathLst>
                      <a:path w="21574" h="21578">
                        <a:moveTo>
                          <a:pt x="15378" y="178"/>
                        </a:moveTo>
                        <a:cubicBezTo>
                          <a:pt x="14728" y="47"/>
                          <a:pt x="14046" y="-11"/>
                          <a:pt x="13355" y="2"/>
                        </a:cubicBezTo>
                        <a:cubicBezTo>
                          <a:pt x="12663" y="14"/>
                          <a:pt x="11962" y="98"/>
                          <a:pt x="11271" y="244"/>
                        </a:cubicBezTo>
                        <a:cubicBezTo>
                          <a:pt x="10580" y="390"/>
                          <a:pt x="9900" y="599"/>
                          <a:pt x="9247" y="857"/>
                        </a:cubicBezTo>
                        <a:cubicBezTo>
                          <a:pt x="8594" y="1115"/>
                          <a:pt x="7968" y="1421"/>
                          <a:pt x="7380" y="1761"/>
                        </a:cubicBezTo>
                        <a:cubicBezTo>
                          <a:pt x="6792" y="2100"/>
                          <a:pt x="6241" y="2473"/>
                          <a:pt x="5733" y="2863"/>
                        </a:cubicBezTo>
                        <a:cubicBezTo>
                          <a:pt x="5225" y="3253"/>
                          <a:pt x="4759" y="3662"/>
                          <a:pt x="4335" y="4076"/>
                        </a:cubicBezTo>
                        <a:cubicBezTo>
                          <a:pt x="3911" y="4490"/>
                          <a:pt x="3530" y="4909"/>
                          <a:pt x="3187" y="5326"/>
                        </a:cubicBezTo>
                        <a:cubicBezTo>
                          <a:pt x="2845" y="5742"/>
                          <a:pt x="2541" y="6155"/>
                          <a:pt x="2272" y="6558"/>
                        </a:cubicBezTo>
                        <a:cubicBezTo>
                          <a:pt x="2003" y="6962"/>
                          <a:pt x="1768" y="7356"/>
                          <a:pt x="1562" y="7737"/>
                        </a:cubicBezTo>
                        <a:cubicBezTo>
                          <a:pt x="1356" y="8118"/>
                          <a:pt x="1179" y="8486"/>
                          <a:pt x="1026" y="8840"/>
                        </a:cubicBezTo>
                        <a:cubicBezTo>
                          <a:pt x="873" y="9194"/>
                          <a:pt x="728" y="9568"/>
                          <a:pt x="598" y="9965"/>
                        </a:cubicBezTo>
                        <a:cubicBezTo>
                          <a:pt x="467" y="10361"/>
                          <a:pt x="351" y="10779"/>
                          <a:pt x="256" y="11217"/>
                        </a:cubicBezTo>
                        <a:cubicBezTo>
                          <a:pt x="161" y="11655"/>
                          <a:pt x="87" y="12114"/>
                          <a:pt x="44" y="12590"/>
                        </a:cubicBezTo>
                        <a:cubicBezTo>
                          <a:pt x="0" y="13066"/>
                          <a:pt x="-13" y="13559"/>
                          <a:pt x="14" y="14063"/>
                        </a:cubicBezTo>
                        <a:cubicBezTo>
                          <a:pt x="40" y="14567"/>
                          <a:pt x="107" y="15081"/>
                          <a:pt x="223" y="15597"/>
                        </a:cubicBezTo>
                        <a:cubicBezTo>
                          <a:pt x="340" y="16112"/>
                          <a:pt x="506" y="16627"/>
                          <a:pt x="730" y="17129"/>
                        </a:cubicBezTo>
                        <a:cubicBezTo>
                          <a:pt x="954" y="17631"/>
                          <a:pt x="1237" y="18118"/>
                          <a:pt x="1581" y="18575"/>
                        </a:cubicBezTo>
                        <a:cubicBezTo>
                          <a:pt x="1924" y="19032"/>
                          <a:pt x="2330" y="19458"/>
                          <a:pt x="2794" y="19835"/>
                        </a:cubicBezTo>
                        <a:cubicBezTo>
                          <a:pt x="3259" y="20212"/>
                          <a:pt x="3782" y="20540"/>
                          <a:pt x="4354" y="20804"/>
                        </a:cubicBezTo>
                        <a:cubicBezTo>
                          <a:pt x="4925" y="21069"/>
                          <a:pt x="5545" y="21271"/>
                          <a:pt x="6196" y="21400"/>
                        </a:cubicBezTo>
                        <a:cubicBezTo>
                          <a:pt x="6846" y="21531"/>
                          <a:pt x="7528" y="21589"/>
                          <a:pt x="8219" y="21576"/>
                        </a:cubicBezTo>
                        <a:cubicBezTo>
                          <a:pt x="8911" y="21564"/>
                          <a:pt x="9612" y="21480"/>
                          <a:pt x="10303" y="21334"/>
                        </a:cubicBezTo>
                        <a:cubicBezTo>
                          <a:pt x="10994" y="21188"/>
                          <a:pt x="11674" y="20979"/>
                          <a:pt x="12327" y="20721"/>
                        </a:cubicBezTo>
                        <a:cubicBezTo>
                          <a:pt x="12980" y="20463"/>
                          <a:pt x="13606" y="20157"/>
                          <a:pt x="14194" y="19817"/>
                        </a:cubicBezTo>
                        <a:cubicBezTo>
                          <a:pt x="14782" y="19478"/>
                          <a:pt x="15333" y="19105"/>
                          <a:pt x="15841" y="18715"/>
                        </a:cubicBezTo>
                        <a:cubicBezTo>
                          <a:pt x="16349" y="18325"/>
                          <a:pt x="16815" y="17916"/>
                          <a:pt x="17239" y="17502"/>
                        </a:cubicBezTo>
                        <a:cubicBezTo>
                          <a:pt x="17663" y="17088"/>
                          <a:pt x="18044" y="16669"/>
                          <a:pt x="18387" y="16252"/>
                        </a:cubicBezTo>
                        <a:cubicBezTo>
                          <a:pt x="18729" y="15836"/>
                          <a:pt x="19033" y="15423"/>
                          <a:pt x="19302" y="15020"/>
                        </a:cubicBezTo>
                        <a:cubicBezTo>
                          <a:pt x="19571" y="14616"/>
                          <a:pt x="19806" y="14222"/>
                          <a:pt x="20012" y="13841"/>
                        </a:cubicBezTo>
                        <a:cubicBezTo>
                          <a:pt x="20218" y="13460"/>
                          <a:pt x="20395" y="13092"/>
                          <a:pt x="20548" y="12738"/>
                        </a:cubicBezTo>
                        <a:cubicBezTo>
                          <a:pt x="20701" y="12384"/>
                          <a:pt x="20846" y="12010"/>
                          <a:pt x="20976" y="11613"/>
                        </a:cubicBezTo>
                        <a:cubicBezTo>
                          <a:pt x="21107" y="11217"/>
                          <a:pt x="21223" y="10799"/>
                          <a:pt x="21318" y="10361"/>
                        </a:cubicBezTo>
                        <a:cubicBezTo>
                          <a:pt x="21413" y="9923"/>
                          <a:pt x="21487" y="9464"/>
                          <a:pt x="21530" y="8988"/>
                        </a:cubicBezTo>
                        <a:cubicBezTo>
                          <a:pt x="21574" y="8512"/>
                          <a:pt x="21587" y="8019"/>
                          <a:pt x="21560" y="7515"/>
                        </a:cubicBezTo>
                        <a:cubicBezTo>
                          <a:pt x="21534" y="7011"/>
                          <a:pt x="21467" y="6497"/>
                          <a:pt x="21351" y="5981"/>
                        </a:cubicBezTo>
                        <a:cubicBezTo>
                          <a:pt x="21234" y="5466"/>
                          <a:pt x="21068" y="4951"/>
                          <a:pt x="20844" y="4449"/>
                        </a:cubicBezTo>
                        <a:cubicBezTo>
                          <a:pt x="20620" y="3947"/>
                          <a:pt x="20337" y="3460"/>
                          <a:pt x="19993" y="3003"/>
                        </a:cubicBezTo>
                        <a:cubicBezTo>
                          <a:pt x="19650" y="2546"/>
                          <a:pt x="19244" y="2120"/>
                          <a:pt x="18780" y="1743"/>
                        </a:cubicBezTo>
                        <a:cubicBezTo>
                          <a:pt x="18315" y="1366"/>
                          <a:pt x="17792" y="1038"/>
                          <a:pt x="17220" y="774"/>
                        </a:cubicBezTo>
                        <a:cubicBezTo>
                          <a:pt x="16649" y="509"/>
                          <a:pt x="16029" y="307"/>
                          <a:pt x="15378" y="178"/>
                        </a:cubicBezTo>
                        <a:close/>
                        <a:moveTo>
                          <a:pt x="15378" y="178"/>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5" name="AutoShape 67">
                    <a:extLst>
                      <a:ext uri="{FF2B5EF4-FFF2-40B4-BE49-F238E27FC236}">
                        <a16:creationId xmlns:a16="http://schemas.microsoft.com/office/drawing/2014/main" id="{46D848F9-74C9-5C75-3550-74CB1BFA474C}"/>
                      </a:ext>
                    </a:extLst>
                  </p:cNvPr>
                  <p:cNvSpPr>
                    <a:spLocks/>
                  </p:cNvSpPr>
                  <p:nvPr/>
                </p:nvSpPr>
                <p:spPr bwMode="auto">
                  <a:xfrm>
                    <a:off x="488" y="488"/>
                    <a:ext cx="27" cy="46"/>
                  </a:xfrm>
                  <a:custGeom>
                    <a:avLst/>
                    <a:gdLst/>
                    <a:ahLst/>
                    <a:cxnLst/>
                    <a:rect l="0" t="0" r="r" b="b"/>
                    <a:pathLst>
                      <a:path w="19030" h="20015">
                        <a:moveTo>
                          <a:pt x="1782" y="8303"/>
                        </a:moveTo>
                        <a:cubicBezTo>
                          <a:pt x="-1282" y="13744"/>
                          <a:pt x="-297" y="18928"/>
                          <a:pt x="3987" y="19868"/>
                        </a:cubicBezTo>
                        <a:cubicBezTo>
                          <a:pt x="8254" y="20808"/>
                          <a:pt x="14207" y="17161"/>
                          <a:pt x="17249" y="11713"/>
                        </a:cubicBezTo>
                        <a:cubicBezTo>
                          <a:pt x="20318" y="6275"/>
                          <a:pt x="19317" y="1095"/>
                          <a:pt x="15055" y="148"/>
                        </a:cubicBezTo>
                        <a:cubicBezTo>
                          <a:pt x="10776" y="-792"/>
                          <a:pt x="4818" y="2855"/>
                          <a:pt x="1782" y="8303"/>
                        </a:cubicBezTo>
                        <a:close/>
                        <a:moveTo>
                          <a:pt x="1782" y="8303"/>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6" name="AutoShape 68">
                    <a:extLst>
                      <a:ext uri="{FF2B5EF4-FFF2-40B4-BE49-F238E27FC236}">
                        <a16:creationId xmlns:a16="http://schemas.microsoft.com/office/drawing/2014/main" id="{ED7ED751-7A7B-E77D-5A59-0CA162061C73}"/>
                      </a:ext>
                    </a:extLst>
                  </p:cNvPr>
                  <p:cNvSpPr>
                    <a:spLocks/>
                  </p:cNvSpPr>
                  <p:nvPr/>
                </p:nvSpPr>
                <p:spPr bwMode="auto">
                  <a:xfrm>
                    <a:off x="280" y="528"/>
                    <a:ext cx="186" cy="178"/>
                  </a:xfrm>
                  <a:custGeom>
                    <a:avLst/>
                    <a:gdLst/>
                    <a:ahLst/>
                    <a:cxnLst/>
                    <a:rect l="0" t="0" r="r" b="b"/>
                    <a:pathLst>
                      <a:path w="21600" h="12591">
                        <a:moveTo>
                          <a:pt x="18875" y="7793"/>
                        </a:moveTo>
                        <a:cubicBezTo>
                          <a:pt x="11233" y="8096"/>
                          <a:pt x="4764" y="5785"/>
                          <a:pt x="2450" y="1230"/>
                        </a:cubicBezTo>
                        <a:cubicBezTo>
                          <a:pt x="1660" y="841"/>
                          <a:pt x="849" y="435"/>
                          <a:pt x="0" y="0"/>
                        </a:cubicBezTo>
                        <a:cubicBezTo>
                          <a:pt x="0" y="0"/>
                          <a:pt x="5624" y="21600"/>
                          <a:pt x="21600" y="8218"/>
                        </a:cubicBezTo>
                        <a:cubicBezTo>
                          <a:pt x="21600" y="8218"/>
                          <a:pt x="20822" y="8258"/>
                          <a:pt x="18875" y="7793"/>
                        </a:cubicBezTo>
                        <a:close/>
                        <a:moveTo>
                          <a:pt x="18875" y="7793"/>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7" name="AutoShape 69">
                    <a:extLst>
                      <a:ext uri="{FF2B5EF4-FFF2-40B4-BE49-F238E27FC236}">
                        <a16:creationId xmlns:a16="http://schemas.microsoft.com/office/drawing/2014/main" id="{F2D1BD03-925F-AA78-4B2C-DE03355FBAFB}"/>
                      </a:ext>
                    </a:extLst>
                  </p:cNvPr>
                  <p:cNvSpPr>
                    <a:spLocks/>
                  </p:cNvSpPr>
                  <p:nvPr/>
                </p:nvSpPr>
                <p:spPr bwMode="auto">
                  <a:xfrm>
                    <a:off x="304" y="544"/>
                    <a:ext cx="142" cy="93"/>
                  </a:xfrm>
                  <a:custGeom>
                    <a:avLst/>
                    <a:gdLst/>
                    <a:ahLst/>
                    <a:cxnLst/>
                    <a:rect l="0" t="0" r="r" b="b"/>
                    <a:pathLst>
                      <a:path w="21600" h="20729">
                        <a:moveTo>
                          <a:pt x="21600" y="20646"/>
                        </a:moveTo>
                        <a:cubicBezTo>
                          <a:pt x="17982" y="18579"/>
                          <a:pt x="11279" y="13314"/>
                          <a:pt x="0" y="0"/>
                        </a:cubicBezTo>
                        <a:cubicBezTo>
                          <a:pt x="3042" y="14329"/>
                          <a:pt x="11550" y="21600"/>
                          <a:pt x="21600" y="20646"/>
                        </a:cubicBezTo>
                        <a:close/>
                        <a:moveTo>
                          <a:pt x="21600" y="20646"/>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8" name="AutoShape 70">
                    <a:extLst>
                      <a:ext uri="{FF2B5EF4-FFF2-40B4-BE49-F238E27FC236}">
                        <a16:creationId xmlns:a16="http://schemas.microsoft.com/office/drawing/2014/main" id="{C8C3C11F-0607-25F9-81A5-99A35C694EE0}"/>
                      </a:ext>
                    </a:extLst>
                  </p:cNvPr>
                  <p:cNvSpPr>
                    <a:spLocks/>
                  </p:cNvSpPr>
                  <p:nvPr/>
                </p:nvSpPr>
                <p:spPr bwMode="auto">
                  <a:xfrm>
                    <a:off x="280" y="312"/>
                    <a:ext cx="162" cy="88"/>
                  </a:xfrm>
                  <a:custGeom>
                    <a:avLst/>
                    <a:gdLst/>
                    <a:ahLst/>
                    <a:cxnLst/>
                    <a:rect l="0" t="0" r="r" b="b"/>
                    <a:pathLst>
                      <a:path w="21600" h="14681">
                        <a:moveTo>
                          <a:pt x="21600" y="14681"/>
                        </a:moveTo>
                        <a:cubicBezTo>
                          <a:pt x="21600" y="14681"/>
                          <a:pt x="19492" y="835"/>
                          <a:pt x="11273" y="59"/>
                        </a:cubicBezTo>
                        <a:cubicBezTo>
                          <a:pt x="860" y="-923"/>
                          <a:pt x="0" y="10579"/>
                          <a:pt x="0" y="10579"/>
                        </a:cubicBezTo>
                        <a:cubicBezTo>
                          <a:pt x="0" y="10579"/>
                          <a:pt x="10037" y="-6919"/>
                          <a:pt x="21600" y="14681"/>
                        </a:cubicBezTo>
                        <a:close/>
                        <a:moveTo>
                          <a:pt x="21600" y="14681"/>
                        </a:moveTo>
                      </a:path>
                    </a:pathLst>
                  </a:custGeom>
                  <a:solidFill>
                    <a:srgbClr val="24242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9" name="AutoShape 71">
                    <a:extLst>
                      <a:ext uri="{FF2B5EF4-FFF2-40B4-BE49-F238E27FC236}">
                        <a16:creationId xmlns:a16="http://schemas.microsoft.com/office/drawing/2014/main" id="{5216A823-377E-A6DE-8DD9-C87404BA70FF}"/>
                      </a:ext>
                    </a:extLst>
                  </p:cNvPr>
                  <p:cNvSpPr>
                    <a:spLocks/>
                  </p:cNvSpPr>
                  <p:nvPr/>
                </p:nvSpPr>
                <p:spPr bwMode="auto">
                  <a:xfrm>
                    <a:off x="512" y="408"/>
                    <a:ext cx="43" cy="24"/>
                  </a:xfrm>
                  <a:custGeom>
                    <a:avLst/>
                    <a:gdLst/>
                    <a:ahLst/>
                    <a:cxnLst/>
                    <a:rect l="0" t="0" r="r" b="b"/>
                    <a:pathLst>
                      <a:path w="21600" h="10038">
                        <a:moveTo>
                          <a:pt x="0" y="8422"/>
                        </a:moveTo>
                        <a:cubicBezTo>
                          <a:pt x="0" y="8422"/>
                          <a:pt x="15483" y="-11562"/>
                          <a:pt x="21600" y="10038"/>
                        </a:cubicBezTo>
                        <a:cubicBezTo>
                          <a:pt x="21596" y="10038"/>
                          <a:pt x="11606" y="5406"/>
                          <a:pt x="0" y="8422"/>
                        </a:cubicBezTo>
                        <a:close/>
                        <a:moveTo>
                          <a:pt x="0" y="8422"/>
                        </a:moveTo>
                      </a:path>
                    </a:pathLst>
                  </a:custGeom>
                  <a:solidFill>
                    <a:srgbClr val="24242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14" name="AutoShape 73">
                  <a:extLst>
                    <a:ext uri="{FF2B5EF4-FFF2-40B4-BE49-F238E27FC236}">
                      <a16:creationId xmlns:a16="http://schemas.microsoft.com/office/drawing/2014/main" id="{B7E23C72-190D-1537-80E3-DDD89829B7B9}"/>
                    </a:ext>
                  </a:extLst>
                </p:cNvPr>
                <p:cNvSpPr>
                  <a:spLocks/>
                </p:cNvSpPr>
                <p:nvPr/>
              </p:nvSpPr>
              <p:spPr bwMode="auto">
                <a:xfrm>
                  <a:off x="1535" y="160"/>
                  <a:ext cx="1315" cy="1664"/>
                </a:xfrm>
                <a:custGeom>
                  <a:avLst/>
                  <a:gdLst/>
                  <a:ahLst/>
                  <a:cxnLst/>
                  <a:rect l="0" t="0" r="r" b="b"/>
                  <a:pathLst>
                    <a:path w="21413" h="21357">
                      <a:moveTo>
                        <a:pt x="8939" y="15"/>
                      </a:moveTo>
                      <a:cubicBezTo>
                        <a:pt x="15026" y="365"/>
                        <a:pt x="19580" y="4858"/>
                        <a:pt x="19580" y="4858"/>
                      </a:cubicBezTo>
                      <a:cubicBezTo>
                        <a:pt x="20226" y="5334"/>
                        <a:pt x="20971" y="6704"/>
                        <a:pt x="21109" y="7440"/>
                      </a:cubicBezTo>
                      <a:cubicBezTo>
                        <a:pt x="21109" y="7440"/>
                        <a:pt x="21600" y="9791"/>
                        <a:pt x="21335" y="11294"/>
                      </a:cubicBezTo>
                      <a:cubicBezTo>
                        <a:pt x="21070" y="12797"/>
                        <a:pt x="11527" y="19798"/>
                        <a:pt x="8399" y="21357"/>
                      </a:cubicBezTo>
                      <a:cubicBezTo>
                        <a:pt x="8399" y="21357"/>
                        <a:pt x="1979" y="16214"/>
                        <a:pt x="1058" y="14372"/>
                      </a:cubicBezTo>
                      <a:cubicBezTo>
                        <a:pt x="138" y="12530"/>
                        <a:pt x="0" y="11614"/>
                        <a:pt x="0" y="11614"/>
                      </a:cubicBezTo>
                      <a:cubicBezTo>
                        <a:pt x="0" y="11614"/>
                        <a:pt x="3000" y="11213"/>
                        <a:pt x="5279" y="10117"/>
                      </a:cubicBezTo>
                      <a:cubicBezTo>
                        <a:pt x="7081" y="9251"/>
                        <a:pt x="9510" y="7906"/>
                        <a:pt x="12102" y="6439"/>
                      </a:cubicBezTo>
                      <a:cubicBezTo>
                        <a:pt x="9624" y="-34"/>
                        <a:pt x="1607" y="4310"/>
                        <a:pt x="1607" y="4310"/>
                      </a:cubicBezTo>
                      <a:lnTo>
                        <a:pt x="30" y="3018"/>
                      </a:lnTo>
                      <a:cubicBezTo>
                        <a:pt x="30" y="3018"/>
                        <a:pt x="4452" y="-243"/>
                        <a:pt x="8939" y="15"/>
                      </a:cubicBezTo>
                      <a:close/>
                      <a:moveTo>
                        <a:pt x="8939" y="15"/>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5" name="AutoShape 74">
                  <a:extLst>
                    <a:ext uri="{FF2B5EF4-FFF2-40B4-BE49-F238E27FC236}">
                      <a16:creationId xmlns:a16="http://schemas.microsoft.com/office/drawing/2014/main" id="{7C14A010-7F9A-3049-3A56-083CB65AE880}"/>
                    </a:ext>
                  </a:extLst>
                </p:cNvPr>
                <p:cNvSpPr>
                  <a:spLocks/>
                </p:cNvSpPr>
                <p:nvPr/>
              </p:nvSpPr>
              <p:spPr bwMode="auto">
                <a:xfrm>
                  <a:off x="1719" y="680"/>
                  <a:ext cx="1129" cy="1108"/>
                </a:xfrm>
                <a:custGeom>
                  <a:avLst/>
                  <a:gdLst/>
                  <a:ahLst/>
                  <a:cxnLst/>
                  <a:rect l="0" t="0" r="r" b="b"/>
                  <a:pathLst>
                    <a:path w="21600" h="21600">
                      <a:moveTo>
                        <a:pt x="20976" y="0"/>
                      </a:moveTo>
                      <a:lnTo>
                        <a:pt x="15247" y="43"/>
                      </a:lnTo>
                      <a:lnTo>
                        <a:pt x="13122" y="4660"/>
                      </a:lnTo>
                      <a:lnTo>
                        <a:pt x="8774" y="4708"/>
                      </a:lnTo>
                      <a:cubicBezTo>
                        <a:pt x="8774" y="4708"/>
                        <a:pt x="7676" y="11176"/>
                        <a:pt x="0" y="15086"/>
                      </a:cubicBezTo>
                      <a:cubicBezTo>
                        <a:pt x="0" y="15086"/>
                        <a:pt x="4487" y="20165"/>
                        <a:pt x="5732" y="21600"/>
                      </a:cubicBezTo>
                      <a:lnTo>
                        <a:pt x="15575" y="13843"/>
                      </a:lnTo>
                      <a:lnTo>
                        <a:pt x="16224" y="12034"/>
                      </a:lnTo>
                      <a:lnTo>
                        <a:pt x="20098" y="10500"/>
                      </a:lnTo>
                      <a:lnTo>
                        <a:pt x="21600" y="6097"/>
                      </a:lnTo>
                      <a:cubicBezTo>
                        <a:pt x="21600" y="6098"/>
                        <a:pt x="21336" y="1218"/>
                        <a:pt x="20976" y="0"/>
                      </a:cubicBezTo>
                      <a:close/>
                      <a:moveTo>
                        <a:pt x="20976" y="0"/>
                      </a:moveTo>
                    </a:path>
                  </a:pathLst>
                </a:custGeom>
                <a:solidFill>
                  <a:schemeClr val="accent1">
                    <a:lumMod val="7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6" name="AutoShape 75">
                  <a:extLst>
                    <a:ext uri="{FF2B5EF4-FFF2-40B4-BE49-F238E27FC236}">
                      <a16:creationId xmlns:a16="http://schemas.microsoft.com/office/drawing/2014/main" id="{28E5E460-3188-1866-1302-1A962DED8ECE}"/>
                    </a:ext>
                  </a:extLst>
                </p:cNvPr>
                <p:cNvSpPr>
                  <a:spLocks/>
                </p:cNvSpPr>
                <p:nvPr/>
              </p:nvSpPr>
              <p:spPr bwMode="auto">
                <a:xfrm>
                  <a:off x="1760" y="768"/>
                  <a:ext cx="1064" cy="986"/>
                </a:xfrm>
                <a:custGeom>
                  <a:avLst/>
                  <a:gdLst/>
                  <a:ahLst/>
                  <a:cxnLst/>
                  <a:rect l="0" t="0" r="r" b="b"/>
                  <a:pathLst>
                    <a:path w="21554" h="21174">
                      <a:moveTo>
                        <a:pt x="0" y="15568"/>
                      </a:moveTo>
                      <a:cubicBezTo>
                        <a:pt x="0" y="15568"/>
                        <a:pt x="2331" y="14311"/>
                        <a:pt x="6404" y="10210"/>
                      </a:cubicBezTo>
                      <a:cubicBezTo>
                        <a:pt x="15064" y="1489"/>
                        <a:pt x="20430" y="-426"/>
                        <a:pt x="21171" y="73"/>
                      </a:cubicBezTo>
                      <a:lnTo>
                        <a:pt x="21554" y="4345"/>
                      </a:lnTo>
                      <a:cubicBezTo>
                        <a:pt x="21554" y="4345"/>
                        <a:pt x="18635" y="11240"/>
                        <a:pt x="4696" y="21174"/>
                      </a:cubicBezTo>
                      <a:cubicBezTo>
                        <a:pt x="4696" y="21174"/>
                        <a:pt x="-46" y="15984"/>
                        <a:pt x="0" y="15568"/>
                      </a:cubicBezTo>
                      <a:close/>
                      <a:moveTo>
                        <a:pt x="0" y="15568"/>
                      </a:moveTo>
                    </a:path>
                  </a:pathLst>
                </a:custGeom>
                <a:solidFill>
                  <a:srgbClr val="D8E5C5"/>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7" name="AutoShape 76">
                  <a:extLst>
                    <a:ext uri="{FF2B5EF4-FFF2-40B4-BE49-F238E27FC236}">
                      <a16:creationId xmlns:a16="http://schemas.microsoft.com/office/drawing/2014/main" id="{0E6284C0-D7CD-C74E-5CFB-EEC6738FE5DD}"/>
                    </a:ext>
                  </a:extLst>
                </p:cNvPr>
                <p:cNvSpPr>
                  <a:spLocks/>
                </p:cNvSpPr>
                <p:nvPr/>
              </p:nvSpPr>
              <p:spPr bwMode="auto">
                <a:xfrm>
                  <a:off x="1824" y="847"/>
                  <a:ext cx="1025" cy="479"/>
                </a:xfrm>
                <a:custGeom>
                  <a:avLst/>
                  <a:gdLst/>
                  <a:ahLst/>
                  <a:cxnLst/>
                  <a:rect l="0" t="0" r="r" b="b"/>
                  <a:pathLst>
                    <a:path w="21600" h="14976">
                      <a:moveTo>
                        <a:pt x="21600" y="1675"/>
                      </a:moveTo>
                      <a:cubicBezTo>
                        <a:pt x="21600" y="1675"/>
                        <a:pt x="11248" y="21600"/>
                        <a:pt x="888" y="12676"/>
                      </a:cubicBezTo>
                      <a:lnTo>
                        <a:pt x="0" y="6593"/>
                      </a:lnTo>
                      <a:lnTo>
                        <a:pt x="4896" y="6453"/>
                      </a:lnTo>
                      <a:cubicBezTo>
                        <a:pt x="4896" y="6453"/>
                        <a:pt x="9534" y="14191"/>
                        <a:pt x="21493" y="0"/>
                      </a:cubicBezTo>
                      <a:lnTo>
                        <a:pt x="21600" y="1675"/>
                      </a:lnTo>
                      <a:close/>
                      <a:moveTo>
                        <a:pt x="21600" y="1675"/>
                      </a:moveTo>
                    </a:path>
                  </a:pathLst>
                </a:custGeom>
                <a:solidFill>
                  <a:srgbClr val="A00D2E"/>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8" name="AutoShape 77">
                  <a:extLst>
                    <a:ext uri="{FF2B5EF4-FFF2-40B4-BE49-F238E27FC236}">
                      <a16:creationId xmlns:a16="http://schemas.microsoft.com/office/drawing/2014/main" id="{6E76536E-70E6-D3C5-800E-0E4ACF46B450}"/>
                    </a:ext>
                  </a:extLst>
                </p:cNvPr>
                <p:cNvSpPr>
                  <a:spLocks/>
                </p:cNvSpPr>
                <p:nvPr/>
              </p:nvSpPr>
              <p:spPr bwMode="auto">
                <a:xfrm>
                  <a:off x="2760" y="704"/>
                  <a:ext cx="88" cy="197"/>
                </a:xfrm>
                <a:custGeom>
                  <a:avLst/>
                  <a:gdLst/>
                  <a:ahLst/>
                  <a:cxnLst/>
                  <a:rect l="0" t="0" r="r" b="b"/>
                  <a:pathLst>
                    <a:path w="21600" h="21600">
                      <a:moveTo>
                        <a:pt x="17070" y="0"/>
                      </a:moveTo>
                      <a:lnTo>
                        <a:pt x="21600" y="17443"/>
                      </a:lnTo>
                      <a:lnTo>
                        <a:pt x="0" y="21600"/>
                      </a:lnTo>
                      <a:lnTo>
                        <a:pt x="11709" y="729"/>
                      </a:lnTo>
                      <a:close/>
                      <a:moveTo>
                        <a:pt x="17070" y="0"/>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9" name="AutoShape 78">
                  <a:extLst>
                    <a:ext uri="{FF2B5EF4-FFF2-40B4-BE49-F238E27FC236}">
                      <a16:creationId xmlns:a16="http://schemas.microsoft.com/office/drawing/2014/main" id="{5DCAC105-CC4F-2E11-FA6D-B17F4426D818}"/>
                    </a:ext>
                  </a:extLst>
                </p:cNvPr>
                <p:cNvSpPr>
                  <a:spLocks/>
                </p:cNvSpPr>
                <p:nvPr/>
              </p:nvSpPr>
              <p:spPr bwMode="auto">
                <a:xfrm>
                  <a:off x="2792" y="888"/>
                  <a:ext cx="79" cy="83"/>
                </a:xfrm>
                <a:custGeom>
                  <a:avLst/>
                  <a:gdLst/>
                  <a:ahLst/>
                  <a:cxnLst/>
                  <a:rect l="0" t="0" r="r" b="b"/>
                  <a:pathLst>
                    <a:path w="21600" h="21600">
                      <a:moveTo>
                        <a:pt x="15627" y="0"/>
                      </a:moveTo>
                      <a:lnTo>
                        <a:pt x="0" y="21600"/>
                      </a:lnTo>
                      <a:lnTo>
                        <a:pt x="14843" y="18677"/>
                      </a:lnTo>
                      <a:lnTo>
                        <a:pt x="21600" y="8563"/>
                      </a:lnTo>
                      <a:close/>
                      <a:moveTo>
                        <a:pt x="15627" y="0"/>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0" name="AutoShape 79">
                  <a:extLst>
                    <a:ext uri="{FF2B5EF4-FFF2-40B4-BE49-F238E27FC236}">
                      <a16:creationId xmlns:a16="http://schemas.microsoft.com/office/drawing/2014/main" id="{838B1478-E326-6873-1F22-F3382BC9EF29}"/>
                    </a:ext>
                  </a:extLst>
                </p:cNvPr>
                <p:cNvSpPr>
                  <a:spLocks/>
                </p:cNvSpPr>
                <p:nvPr/>
              </p:nvSpPr>
              <p:spPr bwMode="auto">
                <a:xfrm>
                  <a:off x="472" y="1640"/>
                  <a:ext cx="432" cy="374"/>
                </a:xfrm>
                <a:custGeom>
                  <a:avLst/>
                  <a:gdLst/>
                  <a:ahLst/>
                  <a:cxnLst/>
                  <a:rect l="0" t="0" r="r" b="b"/>
                  <a:pathLst>
                    <a:path w="21600" h="21600">
                      <a:moveTo>
                        <a:pt x="21600" y="7006"/>
                      </a:moveTo>
                      <a:cubicBezTo>
                        <a:pt x="21600" y="7006"/>
                        <a:pt x="19446" y="1510"/>
                        <a:pt x="16951" y="0"/>
                      </a:cubicBezTo>
                      <a:lnTo>
                        <a:pt x="10505" y="3624"/>
                      </a:lnTo>
                      <a:lnTo>
                        <a:pt x="10530" y="6045"/>
                      </a:lnTo>
                      <a:lnTo>
                        <a:pt x="8046" y="5638"/>
                      </a:lnTo>
                      <a:cubicBezTo>
                        <a:pt x="8046" y="5638"/>
                        <a:pt x="2222" y="14102"/>
                        <a:pt x="0" y="20531"/>
                      </a:cubicBezTo>
                      <a:lnTo>
                        <a:pt x="2491" y="21600"/>
                      </a:lnTo>
                      <a:cubicBezTo>
                        <a:pt x="2491" y="21600"/>
                        <a:pt x="10473" y="16693"/>
                        <a:pt x="12734" y="16384"/>
                      </a:cubicBezTo>
                      <a:cubicBezTo>
                        <a:pt x="14995" y="16075"/>
                        <a:pt x="16359" y="16555"/>
                        <a:pt x="16359" y="16555"/>
                      </a:cubicBezTo>
                      <a:lnTo>
                        <a:pt x="21600" y="7006"/>
                      </a:lnTo>
                      <a:close/>
                      <a:moveTo>
                        <a:pt x="21600" y="7006"/>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1" name="AutoShape 80">
                  <a:extLst>
                    <a:ext uri="{FF2B5EF4-FFF2-40B4-BE49-F238E27FC236}">
                      <a16:creationId xmlns:a16="http://schemas.microsoft.com/office/drawing/2014/main" id="{F9C09406-650B-7988-8A31-2EABE2864F02}"/>
                    </a:ext>
                  </a:extLst>
                </p:cNvPr>
                <p:cNvSpPr>
                  <a:spLocks/>
                </p:cNvSpPr>
                <p:nvPr/>
              </p:nvSpPr>
              <p:spPr bwMode="auto">
                <a:xfrm>
                  <a:off x="0" y="1880"/>
                  <a:ext cx="368" cy="439"/>
                </a:xfrm>
                <a:custGeom>
                  <a:avLst/>
                  <a:gdLst/>
                  <a:ahLst/>
                  <a:cxnLst/>
                  <a:rect l="0" t="0" r="r" b="b"/>
                  <a:pathLst>
                    <a:path w="21600" h="21600">
                      <a:moveTo>
                        <a:pt x="21600" y="4739"/>
                      </a:moveTo>
                      <a:cubicBezTo>
                        <a:pt x="21600" y="4739"/>
                        <a:pt x="17731" y="659"/>
                        <a:pt x="14467" y="0"/>
                      </a:cubicBezTo>
                      <a:lnTo>
                        <a:pt x="7918" y="4600"/>
                      </a:lnTo>
                      <a:lnTo>
                        <a:pt x="8553" y="6622"/>
                      </a:lnTo>
                      <a:lnTo>
                        <a:pt x="5579" y="6884"/>
                      </a:lnTo>
                      <a:cubicBezTo>
                        <a:pt x="5579" y="6884"/>
                        <a:pt x="961" y="15386"/>
                        <a:pt x="0" y="21309"/>
                      </a:cubicBezTo>
                      <a:lnTo>
                        <a:pt x="3148" y="21600"/>
                      </a:lnTo>
                      <a:cubicBezTo>
                        <a:pt x="3148" y="21600"/>
                        <a:pt x="11154" y="15553"/>
                        <a:pt x="13692" y="14746"/>
                      </a:cubicBezTo>
                      <a:cubicBezTo>
                        <a:pt x="16230" y="13938"/>
                        <a:pt x="17929" y="14009"/>
                        <a:pt x="17929" y="14009"/>
                      </a:cubicBezTo>
                      <a:lnTo>
                        <a:pt x="21600" y="4739"/>
                      </a:lnTo>
                      <a:close/>
                      <a:moveTo>
                        <a:pt x="21600" y="4739"/>
                      </a:moveTo>
                    </a:path>
                  </a:pathLst>
                </a:custGeom>
                <a:solidFill>
                  <a:schemeClr val="accent1">
                    <a:lumMod val="7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grpSp>
      <p:sp>
        <p:nvSpPr>
          <p:cNvPr id="86" name="Google Shape;224;p34"/>
          <p:cNvSpPr txBox="1">
            <a:spLocks/>
          </p:cNvSpPr>
          <p:nvPr/>
        </p:nvSpPr>
        <p:spPr>
          <a:xfrm>
            <a:off x="9039794" y="2715861"/>
            <a:ext cx="1366170" cy="1348499"/>
          </a:xfrm>
          <a:prstGeom prst="rect">
            <a:avLst/>
          </a:prstGeom>
        </p:spPr>
        <p:txBody>
          <a:bodyPr spcFirstLastPara="1" wrap="square" lIns="94195" tIns="94195" rIns="94195" bIns="9419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spcBef>
                <a:spcPts val="0"/>
              </a:spcBef>
            </a:pPr>
            <a:r>
              <a:rPr lang="en" sz="9067" dirty="0"/>
              <a:t>03</a:t>
            </a:r>
            <a:endParaRPr lang="en" sz="9891" dirty="0"/>
          </a:p>
        </p:txBody>
      </p:sp>
    </p:spTree>
    <p:extLst>
      <p:ext uri="{BB962C8B-B14F-4D97-AF65-F5344CB8AC3E}">
        <p14:creationId xmlns:p14="http://schemas.microsoft.com/office/powerpoint/2010/main" val="3030508557"/>
      </p:ext>
    </p:extLst>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88A5C6-BBAF-E793-4F47-422B4913F8B5}"/>
              </a:ext>
            </a:extLst>
          </p:cNvPr>
          <p:cNvSpPr>
            <a:spLocks noGrp="1"/>
          </p:cNvSpPr>
          <p:nvPr>
            <p:ph type="title"/>
          </p:nvPr>
        </p:nvSpPr>
        <p:spPr>
          <a:xfrm>
            <a:off x="1013716" y="346713"/>
            <a:ext cx="10670257" cy="553998"/>
          </a:xfrm>
        </p:spPr>
        <p:txBody>
          <a:bodyPr/>
          <a:lstStyle/>
          <a:p>
            <a:r>
              <a:rPr lang="fr-FR" sz="3600" kern="12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Les différents dispositifs de mesures</a:t>
            </a:r>
          </a:p>
        </p:txBody>
      </p:sp>
      <p:sp>
        <p:nvSpPr>
          <p:cNvPr id="4" name="ZoneTexte 3">
            <a:extLst>
              <a:ext uri="{FF2B5EF4-FFF2-40B4-BE49-F238E27FC236}">
                <a16:creationId xmlns:a16="http://schemas.microsoft.com/office/drawing/2014/main" id="{E8109A59-38B6-4CAC-4B0D-FF7C029A12AA}"/>
              </a:ext>
            </a:extLst>
          </p:cNvPr>
          <p:cNvSpPr txBox="1"/>
          <p:nvPr/>
        </p:nvSpPr>
        <p:spPr>
          <a:xfrm>
            <a:off x="736600" y="2162708"/>
            <a:ext cx="12039600" cy="5262979"/>
          </a:xfrm>
          <a:prstGeom prst="rect">
            <a:avLst/>
          </a:prstGeom>
          <a:noFill/>
        </p:spPr>
        <p:txBody>
          <a:bodyPr wrap="square">
            <a:spAutoFit/>
          </a:bodyPr>
          <a:lstStyle/>
          <a:p>
            <a:pPr algn="just"/>
            <a:r>
              <a:rPr lang="fr-FR" sz="2400" spc="-5" dirty="0">
                <a:latin typeface="Times New Roman" panose="02020603050405020304" pitchFamily="18" charset="0"/>
                <a:cs typeface="Times New Roman" panose="02020603050405020304" pitchFamily="18" charset="0"/>
              </a:rPr>
              <a:t>	Chaque configuration d’électrode mesure la sensibilité, c'est-à-dire, de mesurer la distribution des résistivités dans le sous-sol. Dans la littérature, il existe une gamme de dispositifs ou montages qui se différencient par l’écartement des électrodes et par la position respective des électrodes d’injection et de mesure, adaptés pour le sondage électrique vertical (SEV), le trainé et l’imagerie électrique.</a:t>
            </a:r>
          </a:p>
          <a:p>
            <a:pPr algn="just"/>
            <a:r>
              <a:rPr lang="fr-FR" sz="2400" spc="-5" dirty="0">
                <a:latin typeface="Times New Roman" panose="02020603050405020304" pitchFamily="18" charset="0"/>
                <a:cs typeface="Times New Roman" panose="02020603050405020304" pitchFamily="18" charset="0"/>
              </a:rPr>
              <a:t>Les dispositifs les plus couramment utilisés en tomographie électrique comprennent : </a:t>
            </a:r>
          </a:p>
          <a:p>
            <a:pPr marL="800100" lvl="1" indent="-342900" algn="just">
              <a:buFont typeface="Wingdings" panose="05000000000000000000" pitchFamily="2" charset="2"/>
              <a:buChar char="ü"/>
            </a:pPr>
            <a:r>
              <a:rPr lang="fr-FR" sz="2400" spc="-5" dirty="0" err="1">
                <a:latin typeface="Times New Roman" panose="02020603050405020304" pitchFamily="18" charset="0"/>
                <a:cs typeface="Times New Roman" panose="02020603050405020304" pitchFamily="18" charset="0"/>
              </a:rPr>
              <a:t>Wenner</a:t>
            </a:r>
            <a:r>
              <a:rPr lang="fr-FR" sz="2400" spc="-5" dirty="0">
                <a:latin typeface="Times New Roman" panose="02020603050405020304" pitchFamily="18" charset="0"/>
                <a:cs typeface="Times New Roman" panose="02020603050405020304" pitchFamily="18" charset="0"/>
              </a:rPr>
              <a:t>, </a:t>
            </a:r>
          </a:p>
          <a:p>
            <a:pPr marL="800100" lvl="1" indent="-342900" algn="just">
              <a:buFont typeface="Wingdings" panose="05000000000000000000" pitchFamily="2" charset="2"/>
              <a:buChar char="ü"/>
            </a:pPr>
            <a:r>
              <a:rPr lang="fr-FR" sz="2400" spc="-5" dirty="0" err="1">
                <a:latin typeface="Times New Roman" panose="02020603050405020304" pitchFamily="18" charset="0"/>
                <a:cs typeface="Times New Roman" panose="02020603050405020304" pitchFamily="18" charset="0"/>
              </a:rPr>
              <a:t>Wenner</a:t>
            </a:r>
            <a:r>
              <a:rPr lang="fr-FR" sz="2400" spc="-5" dirty="0">
                <a:latin typeface="Times New Roman" panose="02020603050405020304" pitchFamily="18" charset="0"/>
                <a:cs typeface="Times New Roman" panose="02020603050405020304" pitchFamily="18" charset="0"/>
              </a:rPr>
              <a:t>-Schlumberger, </a:t>
            </a:r>
          </a:p>
          <a:p>
            <a:pPr marL="800100" lvl="1" indent="-342900" algn="just">
              <a:buFont typeface="Wingdings" panose="05000000000000000000" pitchFamily="2" charset="2"/>
              <a:buChar char="ü"/>
            </a:pPr>
            <a:r>
              <a:rPr lang="fr-FR" sz="2400" spc="-5" dirty="0">
                <a:latin typeface="Times New Roman" panose="02020603050405020304" pitchFamily="18" charset="0"/>
                <a:cs typeface="Times New Roman" panose="02020603050405020304" pitchFamily="18" charset="0"/>
              </a:rPr>
              <a:t>Dipôle-dipôle, </a:t>
            </a:r>
          </a:p>
          <a:p>
            <a:pPr marL="800100" lvl="1" indent="-342900" algn="just">
              <a:buFont typeface="Wingdings" panose="05000000000000000000" pitchFamily="2" charset="2"/>
              <a:buChar char="ü"/>
            </a:pPr>
            <a:r>
              <a:rPr lang="fr-FR" sz="2400" spc="-5" dirty="0">
                <a:latin typeface="Times New Roman" panose="02020603050405020304" pitchFamily="18" charset="0"/>
                <a:cs typeface="Times New Roman" panose="02020603050405020304" pitchFamily="18" charset="0"/>
              </a:rPr>
              <a:t>Pôle-pôle, </a:t>
            </a:r>
          </a:p>
          <a:p>
            <a:pPr marL="800100" lvl="1" indent="-342900" algn="just">
              <a:buFont typeface="Wingdings" panose="05000000000000000000" pitchFamily="2" charset="2"/>
              <a:buChar char="ü"/>
            </a:pPr>
            <a:r>
              <a:rPr lang="fr-FR" sz="2400" spc="-5" dirty="0">
                <a:latin typeface="Times New Roman" panose="02020603050405020304" pitchFamily="18" charset="0"/>
                <a:cs typeface="Times New Roman" panose="02020603050405020304" pitchFamily="18" charset="0"/>
              </a:rPr>
              <a:t>Pôle-dipôle et </a:t>
            </a:r>
          </a:p>
          <a:p>
            <a:pPr marL="800100" lvl="1" indent="-342900" algn="just">
              <a:buFont typeface="Wingdings" panose="05000000000000000000" pitchFamily="2" charset="2"/>
              <a:buChar char="ü"/>
            </a:pPr>
            <a:r>
              <a:rPr lang="fr-FR" sz="2400" spc="-5" dirty="0">
                <a:latin typeface="Times New Roman" panose="02020603050405020304" pitchFamily="18" charset="0"/>
                <a:cs typeface="Times New Roman" panose="02020603050405020304" pitchFamily="18" charset="0"/>
              </a:rPr>
              <a:t>Gradient. </a:t>
            </a:r>
          </a:p>
          <a:p>
            <a:pPr algn="just"/>
            <a:r>
              <a:rPr lang="fr-FR" sz="2400" spc="-5" dirty="0">
                <a:latin typeface="Times New Roman" panose="02020603050405020304" pitchFamily="18" charset="0"/>
                <a:cs typeface="Times New Roman" panose="02020603050405020304" pitchFamily="18" charset="0"/>
              </a:rPr>
              <a:t>Ces dispositifs sont basés sur l’arrangement et/ou la séparation des électrodes de courant et de potentiel. </a:t>
            </a:r>
          </a:p>
        </p:txBody>
      </p:sp>
      <p:cxnSp>
        <p:nvCxnSpPr>
          <p:cNvPr id="5" name="Connecteur droit 4">
            <a:extLst>
              <a:ext uri="{FF2B5EF4-FFF2-40B4-BE49-F238E27FC236}">
                <a16:creationId xmlns:a16="http://schemas.microsoft.com/office/drawing/2014/main" id="{0B2DA1A4-60F0-BD4E-5D10-1B249DC52DD8}"/>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784001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38F0D2-E938-BB97-FCF4-7B3081DE39C7}"/>
              </a:ext>
            </a:extLst>
          </p:cNvPr>
          <p:cNvSpPr>
            <a:spLocks noGrp="1"/>
          </p:cNvSpPr>
          <p:nvPr>
            <p:ph type="title"/>
          </p:nvPr>
        </p:nvSpPr>
        <p:spPr>
          <a:xfrm>
            <a:off x="889000" y="304800"/>
            <a:ext cx="10670257" cy="615553"/>
          </a:xfrm>
        </p:spPr>
        <p:txBody>
          <a:bodyPr/>
          <a:lstStyle/>
          <a:p>
            <a:r>
              <a:rPr lang="fr-FR" sz="40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Dispositif </a:t>
            </a:r>
            <a:r>
              <a:rPr lang="fr-FR" sz="4000" spc="-5" dirty="0" err="1">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Wenner</a:t>
            </a:r>
            <a:endParaRPr lang="fr-FR" dirty="0"/>
          </a:p>
        </p:txBody>
      </p:sp>
      <p:sp>
        <p:nvSpPr>
          <p:cNvPr id="4" name="ZoneTexte 3">
            <a:extLst>
              <a:ext uri="{FF2B5EF4-FFF2-40B4-BE49-F238E27FC236}">
                <a16:creationId xmlns:a16="http://schemas.microsoft.com/office/drawing/2014/main" id="{9AFE9D86-044F-3C11-7256-161595181E04}"/>
              </a:ext>
            </a:extLst>
          </p:cNvPr>
          <p:cNvSpPr txBox="1"/>
          <p:nvPr/>
        </p:nvSpPr>
        <p:spPr>
          <a:xfrm>
            <a:off x="736600" y="1907215"/>
            <a:ext cx="12344400" cy="2375650"/>
          </a:xfrm>
          <a:prstGeom prst="rect">
            <a:avLst/>
          </a:prstGeom>
          <a:noFill/>
        </p:spPr>
        <p:txBody>
          <a:bodyPr wrap="square">
            <a:spAutoFit/>
          </a:bodyPr>
          <a:lstStyle/>
          <a:p>
            <a:pPr algn="just"/>
            <a:r>
              <a:rPr lang="fr-FR" sz="2473" spc="-5" dirty="0">
                <a:latin typeface="Times New Roman" panose="02020603050405020304" pitchFamily="18" charset="0"/>
                <a:cs typeface="Times New Roman" panose="02020603050405020304" pitchFamily="18" charset="0"/>
              </a:rPr>
              <a:t>	Ce dispositif est le plus largement utilisé en tomographie électrique, </a:t>
            </a:r>
          </a:p>
          <a:p>
            <a:pPr algn="just"/>
            <a:r>
              <a:rPr lang="fr-FR" sz="2473" spc="-5" dirty="0">
                <a:latin typeface="Times New Roman" panose="02020603050405020304" pitchFamily="18" charset="0"/>
                <a:cs typeface="Times New Roman" panose="02020603050405020304" pitchFamily="18" charset="0"/>
              </a:rPr>
              <a:t>	L’espacement inter-électrodes pour ce dispositif est constant sur toute la longueur du panneau électrique. </a:t>
            </a:r>
          </a:p>
          <a:p>
            <a:pPr algn="just"/>
            <a:r>
              <a:rPr lang="fr-FR" sz="2473" spc="-5" dirty="0">
                <a:latin typeface="Times New Roman" panose="02020603050405020304" pitchFamily="18" charset="0"/>
                <a:cs typeface="Times New Roman" panose="02020603050405020304" pitchFamily="18" charset="0"/>
              </a:rPr>
              <a:t>	Il possède une bonne résolution verticale, il est recommandé pour détecter les structures horizontales telles que les milieux sédimentaires, mais il est déconseillé pour la détection des structures verticales (mauvaise résolution horizontale)</a:t>
            </a:r>
          </a:p>
        </p:txBody>
      </p:sp>
      <p:cxnSp>
        <p:nvCxnSpPr>
          <p:cNvPr id="3" name="Connecteur droit 2">
            <a:extLst>
              <a:ext uri="{FF2B5EF4-FFF2-40B4-BE49-F238E27FC236}">
                <a16:creationId xmlns:a16="http://schemas.microsoft.com/office/drawing/2014/main" id="{18EA8C60-3605-C41D-48BE-FD580F48B34D}"/>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17996442-3907-7D52-E954-3CBAB6417EBC}"/>
              </a:ext>
            </a:extLst>
          </p:cNvPr>
          <p:cNvPicPr>
            <a:picLocks noChangeAspect="1"/>
          </p:cNvPicPr>
          <p:nvPr/>
        </p:nvPicPr>
        <p:blipFill>
          <a:blip r:embed="rId2"/>
          <a:stretch>
            <a:fillRect/>
          </a:stretch>
        </p:blipFill>
        <p:spPr>
          <a:xfrm>
            <a:off x="1013857" y="5172431"/>
            <a:ext cx="5580224" cy="2286000"/>
          </a:xfrm>
          <a:prstGeom prst="rect">
            <a:avLst/>
          </a:prstGeom>
        </p:spPr>
      </p:pic>
      <p:sp>
        <p:nvSpPr>
          <p:cNvPr id="10" name="Espace réservé du texte 2">
            <a:extLst>
              <a:ext uri="{FF2B5EF4-FFF2-40B4-BE49-F238E27FC236}">
                <a16:creationId xmlns:a16="http://schemas.microsoft.com/office/drawing/2014/main" id="{89169594-26A1-CAB7-C8FD-6DCC049DEEC4}"/>
              </a:ext>
            </a:extLst>
          </p:cNvPr>
          <p:cNvSpPr txBox="1">
            <a:spLocks/>
          </p:cNvSpPr>
          <p:nvPr/>
        </p:nvSpPr>
        <p:spPr>
          <a:xfrm>
            <a:off x="1138714" y="4679988"/>
            <a:ext cx="5330510" cy="492443"/>
          </a:xfrm>
          <a:prstGeom prst="rect">
            <a:avLst/>
          </a:prstGeom>
        </p:spPr>
        <p:txBody>
          <a:bodyPr wrap="square" lIns="0" tIns="0" rIns="0" bIns="0">
            <a:spAutoFit/>
          </a:bodyPr>
          <a:lstStyle>
            <a:lvl1pPr marL="0">
              <a:defRPr b="0" i="0">
                <a:solidFill>
                  <a:schemeClr val="tx1"/>
                </a:solidFill>
                <a:latin typeface="+mn-lt"/>
                <a:ea typeface="+mn-ea"/>
                <a:cs typeface="+mn-cs"/>
              </a:defRPr>
            </a:lvl1pPr>
            <a:lvl2pPr marL="471053">
              <a:defRPr>
                <a:latin typeface="+mn-lt"/>
                <a:ea typeface="+mn-ea"/>
                <a:cs typeface="+mn-cs"/>
              </a:defRPr>
            </a:lvl2pPr>
            <a:lvl3pPr marL="942106">
              <a:defRPr>
                <a:latin typeface="+mn-lt"/>
                <a:ea typeface="+mn-ea"/>
                <a:cs typeface="+mn-cs"/>
              </a:defRPr>
            </a:lvl3pPr>
            <a:lvl4pPr marL="1413159">
              <a:defRPr>
                <a:latin typeface="+mn-lt"/>
                <a:ea typeface="+mn-ea"/>
                <a:cs typeface="+mn-cs"/>
              </a:defRPr>
            </a:lvl4pPr>
            <a:lvl5pPr marL="1884213">
              <a:defRPr>
                <a:latin typeface="+mn-lt"/>
                <a:ea typeface="+mn-ea"/>
                <a:cs typeface="+mn-cs"/>
              </a:defRPr>
            </a:lvl5pPr>
            <a:lvl6pPr marL="2355266">
              <a:defRPr>
                <a:latin typeface="+mn-lt"/>
                <a:ea typeface="+mn-ea"/>
                <a:cs typeface="+mn-cs"/>
              </a:defRPr>
            </a:lvl6pPr>
            <a:lvl7pPr marL="2826319">
              <a:defRPr>
                <a:latin typeface="+mn-lt"/>
                <a:ea typeface="+mn-ea"/>
                <a:cs typeface="+mn-cs"/>
              </a:defRPr>
            </a:lvl7pPr>
            <a:lvl8pPr marL="3297372">
              <a:defRPr>
                <a:latin typeface="+mn-lt"/>
                <a:ea typeface="+mn-ea"/>
                <a:cs typeface="+mn-cs"/>
              </a:defRPr>
            </a:lvl8pPr>
            <a:lvl9pPr marL="3768425">
              <a:defRPr>
                <a:latin typeface="+mn-lt"/>
                <a:ea typeface="+mn-ea"/>
                <a:cs typeface="+mn-cs"/>
              </a:defRPr>
            </a:lvl9pPr>
          </a:lstStyle>
          <a:p>
            <a:r>
              <a:rPr lang="fr-FR" sz="3200" b="1" i="1" kern="0" dirty="0">
                <a:solidFill>
                  <a:srgbClr val="FF0000"/>
                </a:solidFill>
                <a:latin typeface="Times New Roman" panose="02020603050405020304" pitchFamily="18" charset="0"/>
                <a:cs typeface="Times New Roman" panose="02020603050405020304" pitchFamily="18" charset="0"/>
              </a:rPr>
              <a:t>La configuration :</a:t>
            </a:r>
            <a:endParaRPr lang="fr-FR" sz="3200" b="1" kern="0" dirty="0">
              <a:solidFill>
                <a:srgbClr val="FF0000"/>
              </a:solidFill>
              <a:latin typeface="Times New Roman" panose="02020603050405020304" pitchFamily="18" charset="0"/>
              <a:cs typeface="Times New Roman" panose="02020603050405020304" pitchFamily="18" charset="0"/>
            </a:endParaRPr>
          </a:p>
        </p:txBody>
      </p:sp>
      <p:pic>
        <p:nvPicPr>
          <p:cNvPr id="6" name="Image 5">
            <a:extLst>
              <a:ext uri="{FF2B5EF4-FFF2-40B4-BE49-F238E27FC236}">
                <a16:creationId xmlns:a16="http://schemas.microsoft.com/office/drawing/2014/main" id="{C47273D4-3D08-F0FA-77B4-7A92971AFA15}"/>
              </a:ext>
            </a:extLst>
          </p:cNvPr>
          <p:cNvPicPr>
            <a:picLocks noChangeAspect="1"/>
          </p:cNvPicPr>
          <p:nvPr/>
        </p:nvPicPr>
        <p:blipFill>
          <a:blip r:embed="rId3"/>
          <a:stretch>
            <a:fillRect/>
          </a:stretch>
        </p:blipFill>
        <p:spPr>
          <a:xfrm>
            <a:off x="8432800" y="5410200"/>
            <a:ext cx="3352800" cy="1479176"/>
          </a:xfrm>
          <a:prstGeom prst="rect">
            <a:avLst/>
          </a:prstGeom>
        </p:spPr>
      </p:pic>
      <p:pic>
        <p:nvPicPr>
          <p:cNvPr id="8" name="Image 7">
            <a:extLst>
              <a:ext uri="{FF2B5EF4-FFF2-40B4-BE49-F238E27FC236}">
                <a16:creationId xmlns:a16="http://schemas.microsoft.com/office/drawing/2014/main" id="{8FC9606E-97B2-414E-570F-501440835426}"/>
              </a:ext>
            </a:extLst>
          </p:cNvPr>
          <p:cNvPicPr>
            <a:picLocks noChangeAspect="1"/>
          </p:cNvPicPr>
          <p:nvPr/>
        </p:nvPicPr>
        <p:blipFill>
          <a:blip r:embed="rId4"/>
          <a:stretch>
            <a:fillRect/>
          </a:stretch>
        </p:blipFill>
        <p:spPr>
          <a:xfrm>
            <a:off x="11557000" y="5825930"/>
            <a:ext cx="1727242" cy="647716"/>
          </a:xfrm>
          <a:prstGeom prst="rect">
            <a:avLst/>
          </a:prstGeom>
        </p:spPr>
      </p:pic>
      <p:pic>
        <p:nvPicPr>
          <p:cNvPr id="12" name="Image 11">
            <a:extLst>
              <a:ext uri="{FF2B5EF4-FFF2-40B4-BE49-F238E27FC236}">
                <a16:creationId xmlns:a16="http://schemas.microsoft.com/office/drawing/2014/main" id="{28A0CD94-F9C6-6439-AC97-85390982A2FE}"/>
              </a:ext>
            </a:extLst>
          </p:cNvPr>
          <p:cNvPicPr>
            <a:picLocks noChangeAspect="1"/>
          </p:cNvPicPr>
          <p:nvPr/>
        </p:nvPicPr>
        <p:blipFill>
          <a:blip r:embed="rId5"/>
          <a:stretch>
            <a:fillRect/>
          </a:stretch>
        </p:blipFill>
        <p:spPr>
          <a:xfrm>
            <a:off x="8878970" y="4879401"/>
            <a:ext cx="4416658" cy="492443"/>
          </a:xfrm>
          <a:prstGeom prst="rect">
            <a:avLst/>
          </a:prstGeom>
        </p:spPr>
      </p:pic>
    </p:spTree>
    <p:extLst>
      <p:ext uri="{BB962C8B-B14F-4D97-AF65-F5344CB8AC3E}">
        <p14:creationId xmlns:p14="http://schemas.microsoft.com/office/powerpoint/2010/main" val="1616104123"/>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38F0D2-E938-BB97-FCF4-7B3081DE39C7}"/>
              </a:ext>
            </a:extLst>
          </p:cNvPr>
          <p:cNvSpPr>
            <a:spLocks noGrp="1"/>
          </p:cNvSpPr>
          <p:nvPr>
            <p:ph type="title"/>
          </p:nvPr>
        </p:nvSpPr>
        <p:spPr>
          <a:xfrm>
            <a:off x="889000" y="304800"/>
            <a:ext cx="10670257" cy="615553"/>
          </a:xfrm>
        </p:spPr>
        <p:txBody>
          <a:bodyPr/>
          <a:lstStyle/>
          <a:p>
            <a:r>
              <a:rPr lang="fr-FR" sz="40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Dispositif </a:t>
            </a:r>
            <a:r>
              <a:rPr lang="fr-FR" sz="4000" spc="-5" dirty="0" err="1">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Wenner</a:t>
            </a:r>
            <a:endParaRPr lang="fr-FR" dirty="0"/>
          </a:p>
        </p:txBody>
      </p:sp>
      <p:sp>
        <p:nvSpPr>
          <p:cNvPr id="4" name="ZoneTexte 3">
            <a:extLst>
              <a:ext uri="{FF2B5EF4-FFF2-40B4-BE49-F238E27FC236}">
                <a16:creationId xmlns:a16="http://schemas.microsoft.com/office/drawing/2014/main" id="{9AFE9D86-044F-3C11-7256-161595181E04}"/>
              </a:ext>
            </a:extLst>
          </p:cNvPr>
          <p:cNvSpPr txBox="1"/>
          <p:nvPr/>
        </p:nvSpPr>
        <p:spPr>
          <a:xfrm>
            <a:off x="736600" y="2157525"/>
            <a:ext cx="11430000" cy="2375650"/>
          </a:xfrm>
          <a:prstGeom prst="rect">
            <a:avLst/>
          </a:prstGeom>
          <a:noFill/>
        </p:spPr>
        <p:txBody>
          <a:bodyPr wrap="square">
            <a:spAutoFit/>
          </a:bodyPr>
          <a:lstStyle/>
          <a:p>
            <a:pPr algn="just"/>
            <a:r>
              <a:rPr lang="fr-FR" sz="2473" spc="-5" dirty="0">
                <a:latin typeface="Times New Roman" panose="02020603050405020304" pitchFamily="18" charset="0"/>
                <a:cs typeface="Times New Roman" panose="02020603050405020304" pitchFamily="18" charset="0"/>
              </a:rPr>
              <a:t>	Il est relativement sensible aux changements verticaux qu’horizontaux de la résistivité sous la surface au-dessous du centre de dispositif. Cependant, il est moins sensible aux changements horizontaux de la résistivité sous la surface. </a:t>
            </a:r>
          </a:p>
          <a:p>
            <a:pPr algn="just"/>
            <a:r>
              <a:rPr lang="fr-FR" sz="2473" spc="-5" dirty="0">
                <a:latin typeface="Times New Roman" panose="02020603050405020304" pitchFamily="18" charset="0"/>
                <a:cs typeface="Times New Roman" panose="02020603050405020304" pitchFamily="18" charset="0"/>
              </a:rPr>
              <a:t>	La force du signal est inversement proportionnelle au facteur géométrique utilisé pour calculer la valeur de résistivité apparente. Par ailleurs, le </a:t>
            </a:r>
            <a:r>
              <a:rPr lang="fr-FR" sz="2473" spc="-5" dirty="0" err="1">
                <a:latin typeface="Times New Roman" panose="02020603050405020304" pitchFamily="18" charset="0"/>
                <a:cs typeface="Times New Roman" panose="02020603050405020304" pitchFamily="18" charset="0"/>
              </a:rPr>
              <a:t>Wenner</a:t>
            </a:r>
            <a:r>
              <a:rPr lang="fr-FR" sz="2473" spc="-5" dirty="0">
                <a:latin typeface="Times New Roman" panose="02020603050405020304" pitchFamily="18" charset="0"/>
                <a:cs typeface="Times New Roman" panose="02020603050405020304" pitchFamily="18" charset="0"/>
              </a:rPr>
              <a:t> Alpha possède une force du signal la plus forte. </a:t>
            </a:r>
          </a:p>
        </p:txBody>
      </p:sp>
      <p:cxnSp>
        <p:nvCxnSpPr>
          <p:cNvPr id="3" name="Connecteur droit 2">
            <a:extLst>
              <a:ext uri="{FF2B5EF4-FFF2-40B4-BE49-F238E27FC236}">
                <a16:creationId xmlns:a16="http://schemas.microsoft.com/office/drawing/2014/main" id="{18EA8C60-3605-C41D-48BE-FD580F48B34D}"/>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6" name="ZoneTexte 5">
            <a:extLst>
              <a:ext uri="{FF2B5EF4-FFF2-40B4-BE49-F238E27FC236}">
                <a16:creationId xmlns:a16="http://schemas.microsoft.com/office/drawing/2014/main" id="{324594A6-B2A4-66B2-D917-E110B678EF56}"/>
              </a:ext>
            </a:extLst>
          </p:cNvPr>
          <p:cNvSpPr txBox="1"/>
          <p:nvPr/>
        </p:nvSpPr>
        <p:spPr>
          <a:xfrm>
            <a:off x="905164" y="1572750"/>
            <a:ext cx="6968836" cy="584775"/>
          </a:xfrm>
          <a:prstGeom prst="rect">
            <a:avLst/>
          </a:prstGeom>
          <a:noFill/>
        </p:spPr>
        <p:txBody>
          <a:bodyPr wrap="square">
            <a:spAutoFit/>
          </a:bodyPr>
          <a:lstStyle/>
          <a:p>
            <a:pPr algn="just"/>
            <a:r>
              <a:rPr lang="fr-FR" sz="3200" b="1" spc="-5" dirty="0" err="1">
                <a:solidFill>
                  <a:srgbClr val="FF0000"/>
                </a:solidFill>
                <a:latin typeface="Times New Roman" panose="02020603050405020304" pitchFamily="18" charset="0"/>
                <a:cs typeface="Times New Roman" panose="02020603050405020304" pitchFamily="18" charset="0"/>
              </a:rPr>
              <a:t>Wenner</a:t>
            </a:r>
            <a:r>
              <a:rPr lang="fr-FR" sz="3200" b="1" spc="-5" dirty="0">
                <a:solidFill>
                  <a:srgbClr val="FF0000"/>
                </a:solidFill>
                <a:latin typeface="Times New Roman" panose="02020603050405020304" pitchFamily="18" charset="0"/>
                <a:cs typeface="Times New Roman" panose="02020603050405020304" pitchFamily="18" charset="0"/>
              </a:rPr>
              <a:t> Alpha (WA) </a:t>
            </a:r>
          </a:p>
        </p:txBody>
      </p:sp>
      <p:pic>
        <p:nvPicPr>
          <p:cNvPr id="8" name="Image 7">
            <a:extLst>
              <a:ext uri="{FF2B5EF4-FFF2-40B4-BE49-F238E27FC236}">
                <a16:creationId xmlns:a16="http://schemas.microsoft.com/office/drawing/2014/main" id="{A49E7D96-AD61-D2D7-F85F-DB9F822054CC}"/>
              </a:ext>
            </a:extLst>
          </p:cNvPr>
          <p:cNvPicPr>
            <a:picLocks noChangeAspect="1"/>
          </p:cNvPicPr>
          <p:nvPr/>
        </p:nvPicPr>
        <p:blipFill>
          <a:blip r:embed="rId2"/>
          <a:stretch>
            <a:fillRect/>
          </a:stretch>
        </p:blipFill>
        <p:spPr>
          <a:xfrm>
            <a:off x="905164" y="4612406"/>
            <a:ext cx="11261436" cy="2849939"/>
          </a:xfrm>
          <a:prstGeom prst="rect">
            <a:avLst/>
          </a:prstGeom>
        </p:spPr>
      </p:pic>
      <p:pic>
        <p:nvPicPr>
          <p:cNvPr id="10" name="Image 9">
            <a:extLst>
              <a:ext uri="{FF2B5EF4-FFF2-40B4-BE49-F238E27FC236}">
                <a16:creationId xmlns:a16="http://schemas.microsoft.com/office/drawing/2014/main" id="{3A5C5823-324C-C773-2766-FCCA72D65CF8}"/>
              </a:ext>
            </a:extLst>
          </p:cNvPr>
          <p:cNvPicPr>
            <a:picLocks noChangeAspect="1"/>
          </p:cNvPicPr>
          <p:nvPr/>
        </p:nvPicPr>
        <p:blipFill>
          <a:blip r:embed="rId3"/>
          <a:stretch>
            <a:fillRect/>
          </a:stretch>
        </p:blipFill>
        <p:spPr>
          <a:xfrm>
            <a:off x="12376268" y="2212704"/>
            <a:ext cx="724001" cy="5026296"/>
          </a:xfrm>
          <a:prstGeom prst="rect">
            <a:avLst/>
          </a:prstGeom>
        </p:spPr>
      </p:pic>
    </p:spTree>
    <p:extLst>
      <p:ext uri="{BB962C8B-B14F-4D97-AF65-F5344CB8AC3E}">
        <p14:creationId xmlns:p14="http://schemas.microsoft.com/office/powerpoint/2010/main" val="268488092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38F0D2-E938-BB97-FCF4-7B3081DE39C7}"/>
              </a:ext>
            </a:extLst>
          </p:cNvPr>
          <p:cNvSpPr>
            <a:spLocks noGrp="1"/>
          </p:cNvSpPr>
          <p:nvPr>
            <p:ph type="title"/>
          </p:nvPr>
        </p:nvSpPr>
        <p:spPr>
          <a:xfrm>
            <a:off x="889000" y="304800"/>
            <a:ext cx="10670257" cy="615553"/>
          </a:xfrm>
        </p:spPr>
        <p:txBody>
          <a:bodyPr/>
          <a:lstStyle/>
          <a:p>
            <a:r>
              <a:rPr lang="fr-FR" sz="40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Dispositif </a:t>
            </a:r>
            <a:r>
              <a:rPr lang="fr-FR" sz="4000" spc="-5" dirty="0" err="1">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Wenner</a:t>
            </a:r>
            <a:endParaRPr lang="fr-FR" dirty="0"/>
          </a:p>
        </p:txBody>
      </p:sp>
      <p:sp>
        <p:nvSpPr>
          <p:cNvPr id="4" name="ZoneTexte 3">
            <a:extLst>
              <a:ext uri="{FF2B5EF4-FFF2-40B4-BE49-F238E27FC236}">
                <a16:creationId xmlns:a16="http://schemas.microsoft.com/office/drawing/2014/main" id="{9AFE9D86-044F-3C11-7256-161595181E04}"/>
              </a:ext>
            </a:extLst>
          </p:cNvPr>
          <p:cNvSpPr txBox="1"/>
          <p:nvPr/>
        </p:nvSpPr>
        <p:spPr>
          <a:xfrm>
            <a:off x="717331" y="2703723"/>
            <a:ext cx="11430000" cy="1233992"/>
          </a:xfrm>
          <a:prstGeom prst="rect">
            <a:avLst/>
          </a:prstGeom>
          <a:noFill/>
        </p:spPr>
        <p:txBody>
          <a:bodyPr wrap="square">
            <a:spAutoFit/>
          </a:bodyPr>
          <a:lstStyle/>
          <a:p>
            <a:pPr algn="just"/>
            <a:r>
              <a:rPr lang="fr-FR" sz="2473" spc="-5" dirty="0">
                <a:latin typeface="Times New Roman" panose="02020603050405020304" pitchFamily="18" charset="0"/>
                <a:cs typeface="Times New Roman" panose="02020603050405020304" pitchFamily="18" charset="0"/>
              </a:rPr>
              <a:t>	Il est en fait un cas particulier du dispositif Dipôle- dipôle où les espacements entre les électrodes sont identiques. Ainsi, ce dispositif sera discuté dans la section suivante dans la configuration Dipôle-dipôle. </a:t>
            </a:r>
          </a:p>
        </p:txBody>
      </p:sp>
      <p:cxnSp>
        <p:nvCxnSpPr>
          <p:cNvPr id="3" name="Connecteur droit 2">
            <a:extLst>
              <a:ext uri="{FF2B5EF4-FFF2-40B4-BE49-F238E27FC236}">
                <a16:creationId xmlns:a16="http://schemas.microsoft.com/office/drawing/2014/main" id="{18EA8C60-3605-C41D-48BE-FD580F48B34D}"/>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6" name="ZoneTexte 5">
            <a:extLst>
              <a:ext uri="{FF2B5EF4-FFF2-40B4-BE49-F238E27FC236}">
                <a16:creationId xmlns:a16="http://schemas.microsoft.com/office/drawing/2014/main" id="{324594A6-B2A4-66B2-D917-E110B678EF56}"/>
              </a:ext>
            </a:extLst>
          </p:cNvPr>
          <p:cNvSpPr txBox="1"/>
          <p:nvPr/>
        </p:nvSpPr>
        <p:spPr>
          <a:xfrm>
            <a:off x="910897" y="1775431"/>
            <a:ext cx="6968836" cy="584775"/>
          </a:xfrm>
          <a:prstGeom prst="rect">
            <a:avLst/>
          </a:prstGeom>
          <a:noFill/>
        </p:spPr>
        <p:txBody>
          <a:bodyPr wrap="square">
            <a:spAutoFit/>
          </a:bodyPr>
          <a:lstStyle/>
          <a:p>
            <a:pPr algn="just"/>
            <a:r>
              <a:rPr lang="fr-FR" sz="3200" b="1" spc="-5" dirty="0" err="1">
                <a:solidFill>
                  <a:srgbClr val="FF0000"/>
                </a:solidFill>
                <a:latin typeface="Times New Roman" panose="02020603050405020304" pitchFamily="18" charset="0"/>
                <a:cs typeface="Times New Roman" panose="02020603050405020304" pitchFamily="18" charset="0"/>
              </a:rPr>
              <a:t>Wenner</a:t>
            </a:r>
            <a:r>
              <a:rPr lang="fr-FR" sz="3200" b="1" spc="-5" dirty="0">
                <a:solidFill>
                  <a:srgbClr val="FF0000"/>
                </a:solidFill>
                <a:latin typeface="Times New Roman" panose="02020603050405020304" pitchFamily="18" charset="0"/>
                <a:cs typeface="Times New Roman" panose="02020603050405020304" pitchFamily="18" charset="0"/>
              </a:rPr>
              <a:t> Bêta </a:t>
            </a:r>
          </a:p>
        </p:txBody>
      </p:sp>
      <p:pic>
        <p:nvPicPr>
          <p:cNvPr id="10" name="Image 9">
            <a:extLst>
              <a:ext uri="{FF2B5EF4-FFF2-40B4-BE49-F238E27FC236}">
                <a16:creationId xmlns:a16="http://schemas.microsoft.com/office/drawing/2014/main" id="{3A5C5823-324C-C773-2766-FCCA72D65CF8}"/>
              </a:ext>
            </a:extLst>
          </p:cNvPr>
          <p:cNvPicPr>
            <a:picLocks noChangeAspect="1"/>
          </p:cNvPicPr>
          <p:nvPr/>
        </p:nvPicPr>
        <p:blipFill>
          <a:blip r:embed="rId2"/>
          <a:stretch>
            <a:fillRect/>
          </a:stretch>
        </p:blipFill>
        <p:spPr>
          <a:xfrm>
            <a:off x="12376268" y="2212704"/>
            <a:ext cx="724001" cy="5026296"/>
          </a:xfrm>
          <a:prstGeom prst="rect">
            <a:avLst/>
          </a:prstGeom>
        </p:spPr>
      </p:pic>
      <p:pic>
        <p:nvPicPr>
          <p:cNvPr id="7" name="Image 6">
            <a:extLst>
              <a:ext uri="{FF2B5EF4-FFF2-40B4-BE49-F238E27FC236}">
                <a16:creationId xmlns:a16="http://schemas.microsoft.com/office/drawing/2014/main" id="{201E2DF3-6761-FF73-FFDF-CA4F46A5B249}"/>
              </a:ext>
            </a:extLst>
          </p:cNvPr>
          <p:cNvPicPr>
            <a:picLocks noChangeAspect="1"/>
          </p:cNvPicPr>
          <p:nvPr/>
        </p:nvPicPr>
        <p:blipFill>
          <a:blip r:embed="rId3"/>
          <a:stretch>
            <a:fillRect/>
          </a:stretch>
        </p:blipFill>
        <p:spPr>
          <a:xfrm>
            <a:off x="763752" y="4143577"/>
            <a:ext cx="11250447" cy="3273244"/>
          </a:xfrm>
          <a:prstGeom prst="rect">
            <a:avLst/>
          </a:prstGeom>
        </p:spPr>
      </p:pic>
    </p:spTree>
    <p:extLst>
      <p:ext uri="{BB962C8B-B14F-4D97-AF65-F5344CB8AC3E}">
        <p14:creationId xmlns:p14="http://schemas.microsoft.com/office/powerpoint/2010/main" val="320464804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38F0D2-E938-BB97-FCF4-7B3081DE39C7}"/>
              </a:ext>
            </a:extLst>
          </p:cNvPr>
          <p:cNvSpPr>
            <a:spLocks noGrp="1"/>
          </p:cNvSpPr>
          <p:nvPr>
            <p:ph type="title"/>
          </p:nvPr>
        </p:nvSpPr>
        <p:spPr>
          <a:xfrm>
            <a:off x="889000" y="304800"/>
            <a:ext cx="10670257" cy="615553"/>
          </a:xfrm>
        </p:spPr>
        <p:txBody>
          <a:bodyPr/>
          <a:lstStyle/>
          <a:p>
            <a:r>
              <a:rPr lang="fr-FR" sz="40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Dispositif </a:t>
            </a:r>
            <a:r>
              <a:rPr lang="fr-FR" sz="4000" spc="-5" dirty="0" err="1">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Wenner</a:t>
            </a:r>
            <a:endParaRPr lang="fr-FR" dirty="0"/>
          </a:p>
        </p:txBody>
      </p:sp>
      <p:sp>
        <p:nvSpPr>
          <p:cNvPr id="4" name="ZoneTexte 3">
            <a:extLst>
              <a:ext uri="{FF2B5EF4-FFF2-40B4-BE49-F238E27FC236}">
                <a16:creationId xmlns:a16="http://schemas.microsoft.com/office/drawing/2014/main" id="{9AFE9D86-044F-3C11-7256-161595181E04}"/>
              </a:ext>
            </a:extLst>
          </p:cNvPr>
          <p:cNvSpPr txBox="1"/>
          <p:nvPr/>
        </p:nvSpPr>
        <p:spPr>
          <a:xfrm>
            <a:off x="889000" y="2360206"/>
            <a:ext cx="11220669" cy="1614545"/>
          </a:xfrm>
          <a:prstGeom prst="rect">
            <a:avLst/>
          </a:prstGeom>
          <a:noFill/>
        </p:spPr>
        <p:txBody>
          <a:bodyPr wrap="square">
            <a:spAutoFit/>
          </a:bodyPr>
          <a:lstStyle/>
          <a:p>
            <a:pPr algn="just"/>
            <a:r>
              <a:rPr lang="fr-FR" sz="2473" spc="-5" dirty="0">
                <a:latin typeface="Times New Roman" panose="02020603050405020304" pitchFamily="18" charset="0"/>
                <a:cs typeface="Times New Roman" panose="02020603050405020304" pitchFamily="18" charset="0"/>
              </a:rPr>
              <a:t>	Il a une disposition relativement inhabituelle où les électrodes du courant et du potentiel sont intercalées. La section de sensibilité montre que les régions les plus profondes projetées par ce dispositif sont au-dessous des deux électrodes externes C1 et P2, et pas au- dessous de centre du dispositif.</a:t>
            </a:r>
          </a:p>
        </p:txBody>
      </p:sp>
      <p:cxnSp>
        <p:nvCxnSpPr>
          <p:cNvPr id="3" name="Connecteur droit 2">
            <a:extLst>
              <a:ext uri="{FF2B5EF4-FFF2-40B4-BE49-F238E27FC236}">
                <a16:creationId xmlns:a16="http://schemas.microsoft.com/office/drawing/2014/main" id="{18EA8C60-3605-C41D-48BE-FD580F48B34D}"/>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6" name="ZoneTexte 5">
            <a:extLst>
              <a:ext uri="{FF2B5EF4-FFF2-40B4-BE49-F238E27FC236}">
                <a16:creationId xmlns:a16="http://schemas.microsoft.com/office/drawing/2014/main" id="{324594A6-B2A4-66B2-D917-E110B678EF56}"/>
              </a:ext>
            </a:extLst>
          </p:cNvPr>
          <p:cNvSpPr txBox="1"/>
          <p:nvPr/>
        </p:nvSpPr>
        <p:spPr>
          <a:xfrm>
            <a:off x="926662" y="1603672"/>
            <a:ext cx="6968836" cy="584775"/>
          </a:xfrm>
          <a:prstGeom prst="rect">
            <a:avLst/>
          </a:prstGeom>
          <a:noFill/>
        </p:spPr>
        <p:txBody>
          <a:bodyPr wrap="square">
            <a:spAutoFit/>
          </a:bodyPr>
          <a:lstStyle/>
          <a:p>
            <a:pPr algn="just"/>
            <a:r>
              <a:rPr lang="fr-FR" sz="3200" b="1" spc="-5" dirty="0" err="1">
                <a:solidFill>
                  <a:srgbClr val="FF0000"/>
                </a:solidFill>
                <a:latin typeface="Times New Roman" panose="02020603050405020304" pitchFamily="18" charset="0"/>
                <a:cs typeface="Times New Roman" panose="02020603050405020304" pitchFamily="18" charset="0"/>
              </a:rPr>
              <a:t>Wenner</a:t>
            </a:r>
            <a:r>
              <a:rPr lang="fr-FR" sz="3200" b="1" spc="-5" dirty="0">
                <a:solidFill>
                  <a:srgbClr val="FF0000"/>
                </a:solidFill>
                <a:latin typeface="Times New Roman" panose="02020603050405020304" pitchFamily="18" charset="0"/>
                <a:cs typeface="Times New Roman" panose="02020603050405020304" pitchFamily="18" charset="0"/>
              </a:rPr>
              <a:t> Gamma </a:t>
            </a:r>
          </a:p>
        </p:txBody>
      </p:sp>
      <p:pic>
        <p:nvPicPr>
          <p:cNvPr id="10" name="Image 9">
            <a:extLst>
              <a:ext uri="{FF2B5EF4-FFF2-40B4-BE49-F238E27FC236}">
                <a16:creationId xmlns:a16="http://schemas.microsoft.com/office/drawing/2014/main" id="{3A5C5823-324C-C773-2766-FCCA72D65CF8}"/>
              </a:ext>
            </a:extLst>
          </p:cNvPr>
          <p:cNvPicPr>
            <a:picLocks noChangeAspect="1"/>
          </p:cNvPicPr>
          <p:nvPr/>
        </p:nvPicPr>
        <p:blipFill>
          <a:blip r:embed="rId2"/>
          <a:stretch>
            <a:fillRect/>
          </a:stretch>
        </p:blipFill>
        <p:spPr>
          <a:xfrm>
            <a:off x="12376268" y="2212704"/>
            <a:ext cx="724001" cy="5026296"/>
          </a:xfrm>
          <a:prstGeom prst="rect">
            <a:avLst/>
          </a:prstGeom>
        </p:spPr>
      </p:pic>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392"/>
          <a:stretch/>
        </p:blipFill>
        <p:spPr bwMode="auto">
          <a:xfrm>
            <a:off x="1197592" y="3988003"/>
            <a:ext cx="10361304" cy="3519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700374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38F0D2-E938-BB97-FCF4-7B3081DE39C7}"/>
              </a:ext>
            </a:extLst>
          </p:cNvPr>
          <p:cNvSpPr>
            <a:spLocks noGrp="1"/>
          </p:cNvSpPr>
          <p:nvPr>
            <p:ph type="title"/>
          </p:nvPr>
        </p:nvSpPr>
        <p:spPr>
          <a:xfrm>
            <a:off x="889000" y="304800"/>
            <a:ext cx="10670257" cy="615553"/>
          </a:xfrm>
        </p:spPr>
        <p:txBody>
          <a:bodyPr/>
          <a:lstStyle/>
          <a:p>
            <a:r>
              <a:rPr lang="fr-FR" sz="40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Dispositif </a:t>
            </a:r>
            <a:r>
              <a:rPr lang="fr-FR" sz="4000" spc="-5" dirty="0" err="1">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Wenner</a:t>
            </a:r>
            <a:r>
              <a:rPr lang="fr-FR" sz="40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-Schlumberger </a:t>
            </a:r>
            <a:endParaRPr lang="fr-FR" dirty="0"/>
          </a:p>
        </p:txBody>
      </p:sp>
      <p:sp>
        <p:nvSpPr>
          <p:cNvPr id="4" name="ZoneTexte 3">
            <a:extLst>
              <a:ext uri="{FF2B5EF4-FFF2-40B4-BE49-F238E27FC236}">
                <a16:creationId xmlns:a16="http://schemas.microsoft.com/office/drawing/2014/main" id="{9AFE9D86-044F-3C11-7256-161595181E04}"/>
              </a:ext>
            </a:extLst>
          </p:cNvPr>
          <p:cNvSpPr txBox="1"/>
          <p:nvPr/>
        </p:nvSpPr>
        <p:spPr>
          <a:xfrm>
            <a:off x="736600" y="2160100"/>
            <a:ext cx="12344400" cy="1995098"/>
          </a:xfrm>
          <a:prstGeom prst="rect">
            <a:avLst/>
          </a:prstGeom>
          <a:noFill/>
        </p:spPr>
        <p:txBody>
          <a:bodyPr wrap="square">
            <a:spAutoFit/>
          </a:bodyPr>
          <a:lstStyle/>
          <a:p>
            <a:pPr algn="just"/>
            <a:r>
              <a:rPr lang="fr-FR" sz="2473" spc="-5" dirty="0">
                <a:latin typeface="Times New Roman" panose="02020603050405020304" pitchFamily="18" charset="0"/>
                <a:cs typeface="Times New Roman" panose="02020603050405020304" pitchFamily="18" charset="0"/>
              </a:rPr>
              <a:t>	Ce dispositif est un hybride entre le </a:t>
            </a:r>
            <a:r>
              <a:rPr lang="fr-FR" sz="2473" spc="-5" dirty="0" err="1">
                <a:latin typeface="Times New Roman" panose="02020603050405020304" pitchFamily="18" charset="0"/>
                <a:cs typeface="Times New Roman" panose="02020603050405020304" pitchFamily="18" charset="0"/>
              </a:rPr>
              <a:t>Wenner</a:t>
            </a:r>
            <a:r>
              <a:rPr lang="fr-FR" sz="2473" spc="-5" dirty="0">
                <a:latin typeface="Times New Roman" panose="02020603050405020304" pitchFamily="18" charset="0"/>
                <a:cs typeface="Times New Roman" panose="02020603050405020304" pitchFamily="18" charset="0"/>
              </a:rPr>
              <a:t> et le Schlumberger, c’est un bon compromis entre ces deux dispositifs. </a:t>
            </a:r>
          </a:p>
          <a:p>
            <a:pPr algn="just"/>
            <a:r>
              <a:rPr lang="fr-FR" sz="2473" spc="-5" dirty="0">
                <a:latin typeface="Times New Roman" panose="02020603050405020304" pitchFamily="18" charset="0"/>
                <a:cs typeface="Times New Roman" panose="02020603050405020304" pitchFamily="18" charset="0"/>
              </a:rPr>
              <a:t>	Ainsi, il est recommandé à la fois pour la recherche des structures verticales et horizontales. La profondeur d’investigation de ce dispositif est d’un point de vue plus grande d’environ 10 % qu’avec le </a:t>
            </a:r>
            <a:r>
              <a:rPr lang="fr-FR" sz="2473" spc="-5" dirty="0" err="1">
                <a:latin typeface="Times New Roman" panose="02020603050405020304" pitchFamily="18" charset="0"/>
                <a:cs typeface="Times New Roman" panose="02020603050405020304" pitchFamily="18" charset="0"/>
              </a:rPr>
              <a:t>Wenner</a:t>
            </a:r>
            <a:r>
              <a:rPr lang="fr-FR" sz="2473" spc="-5" dirty="0">
                <a:latin typeface="Times New Roman" panose="02020603050405020304" pitchFamily="18" charset="0"/>
                <a:cs typeface="Times New Roman" panose="02020603050405020304" pitchFamily="18" charset="0"/>
              </a:rPr>
              <a:t>.</a:t>
            </a:r>
          </a:p>
        </p:txBody>
      </p:sp>
      <p:cxnSp>
        <p:nvCxnSpPr>
          <p:cNvPr id="3" name="Connecteur droit 2">
            <a:extLst>
              <a:ext uri="{FF2B5EF4-FFF2-40B4-BE49-F238E27FC236}">
                <a16:creationId xmlns:a16="http://schemas.microsoft.com/office/drawing/2014/main" id="{18EA8C60-3605-C41D-48BE-FD580F48B34D}"/>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pic>
        <p:nvPicPr>
          <p:cNvPr id="6" name="Image 5">
            <a:extLst>
              <a:ext uri="{FF2B5EF4-FFF2-40B4-BE49-F238E27FC236}">
                <a16:creationId xmlns:a16="http://schemas.microsoft.com/office/drawing/2014/main" id="{84790468-7F47-3D5B-B08E-209D653D1843}"/>
              </a:ext>
            </a:extLst>
          </p:cNvPr>
          <p:cNvPicPr>
            <a:picLocks noChangeAspect="1"/>
          </p:cNvPicPr>
          <p:nvPr/>
        </p:nvPicPr>
        <p:blipFill rotWithShape="1">
          <a:blip r:embed="rId2"/>
          <a:srcRect t="26172" b="26291"/>
          <a:stretch/>
        </p:blipFill>
        <p:spPr>
          <a:xfrm>
            <a:off x="6660684" y="4437664"/>
            <a:ext cx="3981916" cy="2568224"/>
          </a:xfrm>
          <a:prstGeom prst="rect">
            <a:avLst/>
          </a:prstGeom>
        </p:spPr>
      </p:pic>
      <p:sp>
        <p:nvSpPr>
          <p:cNvPr id="7" name="Rectangle 6">
            <a:extLst>
              <a:ext uri="{FF2B5EF4-FFF2-40B4-BE49-F238E27FC236}">
                <a16:creationId xmlns:a16="http://schemas.microsoft.com/office/drawing/2014/main" id="{B65DB1D3-036A-51D1-AAD8-7CDD527A1C10}"/>
              </a:ext>
            </a:extLst>
          </p:cNvPr>
          <p:cNvSpPr/>
          <p:nvPr/>
        </p:nvSpPr>
        <p:spPr>
          <a:xfrm>
            <a:off x="9271000" y="7328991"/>
            <a:ext cx="762000" cy="3672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a:extLst>
              <a:ext uri="{FF2B5EF4-FFF2-40B4-BE49-F238E27FC236}">
                <a16:creationId xmlns:a16="http://schemas.microsoft.com/office/drawing/2014/main" id="{F3163026-CE6F-AFB4-F790-6753412094F2}"/>
              </a:ext>
            </a:extLst>
          </p:cNvPr>
          <p:cNvPicPr>
            <a:picLocks noChangeAspect="1"/>
          </p:cNvPicPr>
          <p:nvPr/>
        </p:nvPicPr>
        <p:blipFill>
          <a:blip r:embed="rId3"/>
          <a:stretch>
            <a:fillRect/>
          </a:stretch>
        </p:blipFill>
        <p:spPr>
          <a:xfrm>
            <a:off x="3165366" y="5671611"/>
            <a:ext cx="3406609" cy="1211746"/>
          </a:xfrm>
          <a:prstGeom prst="rect">
            <a:avLst/>
          </a:prstGeom>
        </p:spPr>
      </p:pic>
      <p:pic>
        <p:nvPicPr>
          <p:cNvPr id="11" name="Image 10">
            <a:extLst>
              <a:ext uri="{FF2B5EF4-FFF2-40B4-BE49-F238E27FC236}">
                <a16:creationId xmlns:a16="http://schemas.microsoft.com/office/drawing/2014/main" id="{5E2AA2EA-83B4-9800-B28D-7D80FB441577}"/>
              </a:ext>
            </a:extLst>
          </p:cNvPr>
          <p:cNvPicPr>
            <a:picLocks noChangeAspect="1"/>
          </p:cNvPicPr>
          <p:nvPr/>
        </p:nvPicPr>
        <p:blipFill>
          <a:blip r:embed="rId4"/>
          <a:stretch>
            <a:fillRect/>
          </a:stretch>
        </p:blipFill>
        <p:spPr>
          <a:xfrm>
            <a:off x="5179041" y="6961501"/>
            <a:ext cx="2963286" cy="447060"/>
          </a:xfrm>
          <a:prstGeom prst="rect">
            <a:avLst/>
          </a:prstGeom>
        </p:spPr>
      </p:pic>
    </p:spTree>
    <p:extLst>
      <p:ext uri="{BB962C8B-B14F-4D97-AF65-F5344CB8AC3E}">
        <p14:creationId xmlns:p14="http://schemas.microsoft.com/office/powerpoint/2010/main" val="2203706375"/>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518400" y="4085285"/>
            <a:ext cx="5198799" cy="798571"/>
          </a:xfrm>
          <a:prstGeom prst="rect">
            <a:avLst/>
          </a:prstGeom>
        </p:spPr>
        <p:txBody>
          <a:bodyPr vert="horz" wrap="square" lIns="0" tIns="14393" rIns="0" bIns="0" rtlCol="0">
            <a:spAutoFit/>
          </a:bodyPr>
          <a:lstStyle/>
          <a:p>
            <a:pPr marL="14393">
              <a:spcBef>
                <a:spcPts val="113"/>
              </a:spcBef>
            </a:pPr>
            <a:r>
              <a:rPr sz="4945" b="1" spc="-6" dirty="0">
                <a:latin typeface="Times New Roman"/>
                <a:cs typeface="Times New Roman"/>
              </a:rPr>
              <a:t>INTRODUCTION</a:t>
            </a:r>
            <a:endParaRPr sz="4945" b="1" dirty="0">
              <a:latin typeface="Times New Roman"/>
              <a:cs typeface="Times New Roman"/>
            </a:endParaRPr>
          </a:p>
        </p:txBody>
      </p:sp>
      <p:grpSp>
        <p:nvGrpSpPr>
          <p:cNvPr id="3" name="Groupe 2">
            <a:extLst>
              <a:ext uri="{FF2B5EF4-FFF2-40B4-BE49-F238E27FC236}">
                <a16:creationId xmlns:a16="http://schemas.microsoft.com/office/drawing/2014/main" id="{722E4B23-91F7-19EF-4459-B518EF5BE335}"/>
              </a:ext>
            </a:extLst>
          </p:cNvPr>
          <p:cNvGrpSpPr/>
          <p:nvPr/>
        </p:nvGrpSpPr>
        <p:grpSpPr>
          <a:xfrm>
            <a:off x="21771" y="275771"/>
            <a:ext cx="6152234" cy="7572829"/>
            <a:chOff x="382985" y="603475"/>
            <a:chExt cx="5971286" cy="6480295"/>
          </a:xfrm>
        </p:grpSpPr>
        <p:grpSp>
          <p:nvGrpSpPr>
            <p:cNvPr id="4" name="Group 17">
              <a:extLst>
                <a:ext uri="{FF2B5EF4-FFF2-40B4-BE49-F238E27FC236}">
                  <a16:creationId xmlns:a16="http://schemas.microsoft.com/office/drawing/2014/main" id="{52146344-CF62-8CAF-7DEB-E0B4FD11B7EF}"/>
                </a:ext>
              </a:extLst>
            </p:cNvPr>
            <p:cNvGrpSpPr>
              <a:grpSpLocks/>
            </p:cNvGrpSpPr>
            <p:nvPr/>
          </p:nvGrpSpPr>
          <p:grpSpPr bwMode="auto">
            <a:xfrm>
              <a:off x="382985" y="2742574"/>
              <a:ext cx="4053480" cy="4341196"/>
              <a:chOff x="0" y="-107"/>
              <a:chExt cx="4368" cy="4314"/>
            </a:xfrm>
          </p:grpSpPr>
          <p:sp>
            <p:nvSpPr>
              <p:cNvPr id="70" name="AutoShape 1">
                <a:extLst>
                  <a:ext uri="{FF2B5EF4-FFF2-40B4-BE49-F238E27FC236}">
                    <a16:creationId xmlns:a16="http://schemas.microsoft.com/office/drawing/2014/main" id="{3640DF18-F4A4-BC97-4E6F-B537510141C9}"/>
                  </a:ext>
                </a:extLst>
              </p:cNvPr>
              <p:cNvSpPr>
                <a:spLocks/>
              </p:cNvSpPr>
              <p:nvPr/>
            </p:nvSpPr>
            <p:spPr bwMode="auto">
              <a:xfrm>
                <a:off x="0" y="876"/>
                <a:ext cx="2580" cy="3327"/>
              </a:xfrm>
              <a:custGeom>
                <a:avLst/>
                <a:gdLst/>
                <a:ahLst/>
                <a:cxnLst/>
                <a:rect l="0" t="0" r="r" b="b"/>
                <a:pathLst>
                  <a:path w="21148" h="21600">
                    <a:moveTo>
                      <a:pt x="19877" y="17225"/>
                    </a:moveTo>
                    <a:cubicBezTo>
                      <a:pt x="21432" y="15883"/>
                      <a:pt x="21600" y="13831"/>
                      <a:pt x="20162" y="12373"/>
                    </a:cubicBezTo>
                    <a:cubicBezTo>
                      <a:pt x="18756" y="10948"/>
                      <a:pt x="16283" y="10565"/>
                      <a:pt x="14286" y="11362"/>
                    </a:cubicBezTo>
                    <a:cubicBezTo>
                      <a:pt x="14898" y="10239"/>
                      <a:pt x="14773" y="8940"/>
                      <a:pt x="13807" y="7961"/>
                    </a:cubicBezTo>
                    <a:cubicBezTo>
                      <a:pt x="12815" y="6955"/>
                      <a:pt x="11197" y="6548"/>
                      <a:pt x="9636" y="6786"/>
                    </a:cubicBezTo>
                    <a:cubicBezTo>
                      <a:pt x="10475" y="5371"/>
                      <a:pt x="10346" y="3703"/>
                      <a:pt x="9115" y="2455"/>
                    </a:cubicBezTo>
                    <a:cubicBezTo>
                      <a:pt x="7326" y="640"/>
                      <a:pt x="3883" y="402"/>
                      <a:pt x="1427" y="1923"/>
                    </a:cubicBezTo>
                    <a:cubicBezTo>
                      <a:pt x="1389" y="1947"/>
                      <a:pt x="1354" y="1971"/>
                      <a:pt x="1317" y="1995"/>
                    </a:cubicBezTo>
                    <a:cubicBezTo>
                      <a:pt x="1194" y="1351"/>
                      <a:pt x="874" y="731"/>
                      <a:pt x="341" y="191"/>
                    </a:cubicBezTo>
                    <a:cubicBezTo>
                      <a:pt x="276" y="125"/>
                      <a:pt x="69" y="62"/>
                      <a:pt x="0" y="0"/>
                    </a:cubicBezTo>
                    <a:lnTo>
                      <a:pt x="0" y="16617"/>
                    </a:lnTo>
                    <a:lnTo>
                      <a:pt x="5104" y="21600"/>
                    </a:lnTo>
                    <a:lnTo>
                      <a:pt x="18987" y="21600"/>
                    </a:lnTo>
                    <a:cubicBezTo>
                      <a:pt x="18923" y="21201"/>
                      <a:pt x="18788" y="20826"/>
                      <a:pt x="18561" y="20372"/>
                    </a:cubicBezTo>
                    <a:cubicBezTo>
                      <a:pt x="19046" y="20371"/>
                      <a:pt x="19544" y="20242"/>
                      <a:pt x="19967" y="19980"/>
                    </a:cubicBezTo>
                    <a:cubicBezTo>
                      <a:pt x="20931" y="19383"/>
                      <a:pt x="21143" y="18322"/>
                      <a:pt x="20441" y="17610"/>
                    </a:cubicBezTo>
                    <a:cubicBezTo>
                      <a:pt x="20282" y="17450"/>
                      <a:pt x="20090" y="17322"/>
                      <a:pt x="19877" y="17225"/>
                    </a:cubicBezTo>
                    <a:close/>
                    <a:moveTo>
                      <a:pt x="19877" y="17225"/>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1" name="AutoShape 2">
                <a:extLst>
                  <a:ext uri="{FF2B5EF4-FFF2-40B4-BE49-F238E27FC236}">
                    <a16:creationId xmlns:a16="http://schemas.microsoft.com/office/drawing/2014/main" id="{EBD2FE6F-9E84-9584-C6B6-8DFA3A84B291}"/>
                  </a:ext>
                </a:extLst>
              </p:cNvPr>
              <p:cNvSpPr>
                <a:spLocks/>
              </p:cNvSpPr>
              <p:nvPr/>
            </p:nvSpPr>
            <p:spPr bwMode="auto">
              <a:xfrm>
                <a:off x="0" y="1668"/>
                <a:ext cx="2118" cy="2539"/>
              </a:xfrm>
              <a:custGeom>
                <a:avLst/>
                <a:gdLst/>
                <a:ahLst/>
                <a:cxnLst/>
                <a:rect l="0" t="0" r="r" b="b"/>
                <a:pathLst>
                  <a:path w="21298" h="21477">
                    <a:moveTo>
                      <a:pt x="19424" y="21477"/>
                    </a:moveTo>
                    <a:cubicBezTo>
                      <a:pt x="19105" y="20844"/>
                      <a:pt x="18545" y="20364"/>
                      <a:pt x="17987" y="19841"/>
                    </a:cubicBezTo>
                    <a:cubicBezTo>
                      <a:pt x="18812" y="20038"/>
                      <a:pt x="19424" y="19933"/>
                      <a:pt x="19892" y="19683"/>
                    </a:cubicBezTo>
                    <a:cubicBezTo>
                      <a:pt x="21505" y="18819"/>
                      <a:pt x="21600" y="17242"/>
                      <a:pt x="20832" y="16577"/>
                    </a:cubicBezTo>
                    <a:cubicBezTo>
                      <a:pt x="20430" y="16229"/>
                      <a:pt x="19947" y="16078"/>
                      <a:pt x="19947" y="16078"/>
                    </a:cubicBezTo>
                    <a:cubicBezTo>
                      <a:pt x="20406" y="15696"/>
                      <a:pt x="20741" y="15227"/>
                      <a:pt x="20855" y="14691"/>
                    </a:cubicBezTo>
                    <a:cubicBezTo>
                      <a:pt x="21003" y="13997"/>
                      <a:pt x="20837" y="13299"/>
                      <a:pt x="20481" y="12693"/>
                    </a:cubicBezTo>
                    <a:cubicBezTo>
                      <a:pt x="19821" y="11568"/>
                      <a:pt x="18476" y="10548"/>
                      <a:pt x="16871" y="10500"/>
                    </a:cubicBezTo>
                    <a:lnTo>
                      <a:pt x="16034" y="10694"/>
                    </a:lnTo>
                    <a:cubicBezTo>
                      <a:pt x="16731" y="9482"/>
                      <a:pt x="16670" y="8090"/>
                      <a:pt x="15721" y="7068"/>
                    </a:cubicBezTo>
                    <a:cubicBezTo>
                      <a:pt x="14549" y="5806"/>
                      <a:pt x="12398" y="5512"/>
                      <a:pt x="10525" y="6241"/>
                    </a:cubicBezTo>
                    <a:cubicBezTo>
                      <a:pt x="10474" y="5861"/>
                      <a:pt x="10309" y="5498"/>
                      <a:pt x="10019" y="5186"/>
                    </a:cubicBezTo>
                    <a:cubicBezTo>
                      <a:pt x="9149" y="4249"/>
                      <a:pt x="7473" y="4110"/>
                      <a:pt x="6138" y="4818"/>
                    </a:cubicBezTo>
                    <a:cubicBezTo>
                      <a:pt x="5922" y="4651"/>
                      <a:pt x="5695" y="4485"/>
                      <a:pt x="5460" y="4320"/>
                    </a:cubicBezTo>
                    <a:cubicBezTo>
                      <a:pt x="5593" y="3305"/>
                      <a:pt x="5303" y="2292"/>
                      <a:pt x="4545" y="1476"/>
                    </a:cubicBezTo>
                    <a:cubicBezTo>
                      <a:pt x="3517" y="368"/>
                      <a:pt x="1695" y="-123"/>
                      <a:pt x="0" y="26"/>
                    </a:cubicBezTo>
                    <a:lnTo>
                      <a:pt x="0" y="14914"/>
                    </a:lnTo>
                    <a:lnTo>
                      <a:pt x="6358" y="21477"/>
                    </a:lnTo>
                    <a:lnTo>
                      <a:pt x="19424" y="21477"/>
                    </a:lnTo>
                    <a:close/>
                    <a:moveTo>
                      <a:pt x="19424" y="21477"/>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2" name="AutoShape 3">
                <a:extLst>
                  <a:ext uri="{FF2B5EF4-FFF2-40B4-BE49-F238E27FC236}">
                    <a16:creationId xmlns:a16="http://schemas.microsoft.com/office/drawing/2014/main" id="{658D0B06-9AC6-3A09-74A0-58E9D0FE36C0}"/>
                  </a:ext>
                </a:extLst>
              </p:cNvPr>
              <p:cNvSpPr>
                <a:spLocks/>
              </p:cNvSpPr>
              <p:nvPr/>
            </p:nvSpPr>
            <p:spPr bwMode="auto">
              <a:xfrm>
                <a:off x="2952" y="3372"/>
                <a:ext cx="685" cy="765"/>
              </a:xfrm>
              <a:custGeom>
                <a:avLst/>
                <a:gdLst/>
                <a:ahLst/>
                <a:cxnLst/>
                <a:rect l="0" t="0" r="r" b="b"/>
                <a:pathLst>
                  <a:path w="20019" h="20243">
                    <a:moveTo>
                      <a:pt x="11588" y="14484"/>
                    </a:moveTo>
                    <a:cubicBezTo>
                      <a:pt x="13348" y="14435"/>
                      <a:pt x="15140" y="13886"/>
                      <a:pt x="16673" y="12800"/>
                    </a:cubicBezTo>
                    <a:cubicBezTo>
                      <a:pt x="20305" y="10229"/>
                      <a:pt x="21104" y="5658"/>
                      <a:pt x="18458" y="2591"/>
                    </a:cubicBezTo>
                    <a:cubicBezTo>
                      <a:pt x="15812" y="-476"/>
                      <a:pt x="10723" y="-878"/>
                      <a:pt x="7091" y="1693"/>
                    </a:cubicBezTo>
                    <a:cubicBezTo>
                      <a:pt x="4984" y="3184"/>
                      <a:pt x="3838" y="5348"/>
                      <a:pt x="3757" y="7501"/>
                    </a:cubicBezTo>
                    <a:cubicBezTo>
                      <a:pt x="2984" y="7540"/>
                      <a:pt x="2202" y="7789"/>
                      <a:pt x="1529" y="8265"/>
                    </a:cubicBezTo>
                    <a:cubicBezTo>
                      <a:pt x="-131" y="9441"/>
                      <a:pt x="-496" y="11529"/>
                      <a:pt x="713" y="12932"/>
                    </a:cubicBezTo>
                    <a:cubicBezTo>
                      <a:pt x="1505" y="13849"/>
                      <a:pt x="2776" y="14241"/>
                      <a:pt x="4024" y="14075"/>
                    </a:cubicBezTo>
                    <a:cubicBezTo>
                      <a:pt x="2833" y="15500"/>
                      <a:pt x="2736" y="17445"/>
                      <a:pt x="3931" y="18830"/>
                    </a:cubicBezTo>
                    <a:cubicBezTo>
                      <a:pt x="5374" y="20502"/>
                      <a:pt x="8149" y="20722"/>
                      <a:pt x="10130" y="19319"/>
                    </a:cubicBezTo>
                    <a:cubicBezTo>
                      <a:pt x="11837" y="18111"/>
                      <a:pt x="12394" y="16090"/>
                      <a:pt x="11588" y="14484"/>
                    </a:cubicBezTo>
                    <a:close/>
                    <a:moveTo>
                      <a:pt x="11588" y="14484"/>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3" name="AutoShape 4">
                <a:extLst>
                  <a:ext uri="{FF2B5EF4-FFF2-40B4-BE49-F238E27FC236}">
                    <a16:creationId xmlns:a16="http://schemas.microsoft.com/office/drawing/2014/main" id="{1B3FEF41-9B1E-44FB-E251-AE3D5CC8E37F}"/>
                  </a:ext>
                </a:extLst>
              </p:cNvPr>
              <p:cNvSpPr>
                <a:spLocks/>
              </p:cNvSpPr>
              <p:nvPr/>
            </p:nvSpPr>
            <p:spPr bwMode="auto">
              <a:xfrm>
                <a:off x="2400" y="2196"/>
                <a:ext cx="509" cy="653"/>
              </a:xfrm>
              <a:custGeom>
                <a:avLst/>
                <a:gdLst/>
                <a:ahLst/>
                <a:cxnLst/>
                <a:rect l="0" t="0" r="r" b="b"/>
                <a:pathLst>
                  <a:path w="19988" h="20111">
                    <a:moveTo>
                      <a:pt x="17288" y="9175"/>
                    </a:moveTo>
                    <a:cubicBezTo>
                      <a:pt x="20236" y="7312"/>
                      <a:pt x="20872" y="4060"/>
                      <a:pt x="18691" y="1868"/>
                    </a:cubicBezTo>
                    <a:cubicBezTo>
                      <a:pt x="16490" y="-343"/>
                      <a:pt x="12257" y="-633"/>
                      <a:pt x="9236" y="1221"/>
                    </a:cubicBezTo>
                    <a:cubicBezTo>
                      <a:pt x="8972" y="1383"/>
                      <a:pt x="8732" y="1561"/>
                      <a:pt x="8504" y="1743"/>
                    </a:cubicBezTo>
                    <a:cubicBezTo>
                      <a:pt x="6653" y="883"/>
                      <a:pt x="4153" y="990"/>
                      <a:pt x="2246" y="2160"/>
                    </a:cubicBezTo>
                    <a:cubicBezTo>
                      <a:pt x="-192" y="3656"/>
                      <a:pt x="-728" y="6315"/>
                      <a:pt x="1048" y="8099"/>
                    </a:cubicBezTo>
                    <a:cubicBezTo>
                      <a:pt x="1388" y="8441"/>
                      <a:pt x="1789" y="8725"/>
                      <a:pt x="2230" y="8952"/>
                    </a:cubicBezTo>
                    <a:cubicBezTo>
                      <a:pt x="-348" y="11510"/>
                      <a:pt x="-598" y="15065"/>
                      <a:pt x="1908" y="17583"/>
                    </a:cubicBezTo>
                    <a:cubicBezTo>
                      <a:pt x="4886" y="20575"/>
                      <a:pt x="10613" y="20967"/>
                      <a:pt x="14698" y="18460"/>
                    </a:cubicBezTo>
                    <a:cubicBezTo>
                      <a:pt x="18489" y="16133"/>
                      <a:pt x="19532" y="12131"/>
                      <a:pt x="17288" y="9175"/>
                    </a:cubicBezTo>
                    <a:close/>
                    <a:moveTo>
                      <a:pt x="17288" y="9175"/>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4" name="AutoShape 5">
                <a:extLst>
                  <a:ext uri="{FF2B5EF4-FFF2-40B4-BE49-F238E27FC236}">
                    <a16:creationId xmlns:a16="http://schemas.microsoft.com/office/drawing/2014/main" id="{933BA1FD-DCD0-A0BA-A70B-60571D8E3F76}"/>
                  </a:ext>
                </a:extLst>
              </p:cNvPr>
              <p:cNvSpPr>
                <a:spLocks/>
              </p:cNvSpPr>
              <p:nvPr/>
            </p:nvSpPr>
            <p:spPr bwMode="auto">
              <a:xfrm>
                <a:off x="3040" y="1988"/>
                <a:ext cx="237" cy="233"/>
              </a:xfrm>
              <a:custGeom>
                <a:avLst/>
                <a:gdLst/>
                <a:ahLst/>
                <a:cxnLst/>
                <a:rect l="0" t="0" r="r" b="b"/>
                <a:pathLst>
                  <a:path w="21562" h="21569">
                    <a:moveTo>
                      <a:pt x="2067" y="17714"/>
                    </a:moveTo>
                    <a:cubicBezTo>
                      <a:pt x="2491" y="18265"/>
                      <a:pt x="2972" y="18769"/>
                      <a:pt x="3497" y="19213"/>
                    </a:cubicBezTo>
                    <a:cubicBezTo>
                      <a:pt x="4022" y="19658"/>
                      <a:pt x="4589" y="20042"/>
                      <a:pt x="5179" y="20360"/>
                    </a:cubicBezTo>
                    <a:cubicBezTo>
                      <a:pt x="5770" y="20678"/>
                      <a:pt x="6383" y="20930"/>
                      <a:pt x="7001" y="21119"/>
                    </a:cubicBezTo>
                    <a:cubicBezTo>
                      <a:pt x="7618" y="21308"/>
                      <a:pt x="8240" y="21433"/>
                      <a:pt x="8849" y="21502"/>
                    </a:cubicBezTo>
                    <a:cubicBezTo>
                      <a:pt x="9459" y="21571"/>
                      <a:pt x="10057" y="21585"/>
                      <a:pt x="10632" y="21554"/>
                    </a:cubicBezTo>
                    <a:cubicBezTo>
                      <a:pt x="11207" y="21523"/>
                      <a:pt x="11759" y="21447"/>
                      <a:pt x="12282" y="21338"/>
                    </a:cubicBezTo>
                    <a:cubicBezTo>
                      <a:pt x="12805" y="21229"/>
                      <a:pt x="13300" y="21086"/>
                      <a:pt x="13763" y="20922"/>
                    </a:cubicBezTo>
                    <a:cubicBezTo>
                      <a:pt x="14227" y="20757"/>
                      <a:pt x="14660" y="20570"/>
                      <a:pt x="15062" y="20369"/>
                    </a:cubicBezTo>
                    <a:cubicBezTo>
                      <a:pt x="15464" y="20168"/>
                      <a:pt x="15836" y="19953"/>
                      <a:pt x="16180" y="19731"/>
                    </a:cubicBezTo>
                    <a:cubicBezTo>
                      <a:pt x="16523" y="19509"/>
                      <a:pt x="16839" y="19280"/>
                      <a:pt x="17129" y="19049"/>
                    </a:cubicBezTo>
                    <a:cubicBezTo>
                      <a:pt x="17420" y="18818"/>
                      <a:pt x="17714" y="18562"/>
                      <a:pt x="18009" y="18276"/>
                    </a:cubicBezTo>
                    <a:cubicBezTo>
                      <a:pt x="18304" y="17990"/>
                      <a:pt x="18598" y="17675"/>
                      <a:pt x="18887" y="17327"/>
                    </a:cubicBezTo>
                    <a:cubicBezTo>
                      <a:pt x="19176" y="16978"/>
                      <a:pt x="19459" y="16596"/>
                      <a:pt x="19728" y="16178"/>
                    </a:cubicBezTo>
                    <a:cubicBezTo>
                      <a:pt x="19997" y="15761"/>
                      <a:pt x="20253" y="15307"/>
                      <a:pt x="20483" y="14816"/>
                    </a:cubicBezTo>
                    <a:cubicBezTo>
                      <a:pt x="20713" y="14326"/>
                      <a:pt x="20919" y="13799"/>
                      <a:pt x="21088" y="13239"/>
                    </a:cubicBezTo>
                    <a:cubicBezTo>
                      <a:pt x="21256" y="12679"/>
                      <a:pt x="21388" y="12086"/>
                      <a:pt x="21469" y="11467"/>
                    </a:cubicBezTo>
                    <a:cubicBezTo>
                      <a:pt x="21550" y="10848"/>
                      <a:pt x="21581" y="10205"/>
                      <a:pt x="21550" y="9549"/>
                    </a:cubicBezTo>
                    <a:cubicBezTo>
                      <a:pt x="21519" y="8894"/>
                      <a:pt x="21427" y="8227"/>
                      <a:pt x="21266" y="7567"/>
                    </a:cubicBezTo>
                    <a:cubicBezTo>
                      <a:pt x="21105" y="6908"/>
                      <a:pt x="20876" y="6255"/>
                      <a:pt x="20579" y="5630"/>
                    </a:cubicBezTo>
                    <a:cubicBezTo>
                      <a:pt x="20282" y="5004"/>
                      <a:pt x="19918" y="4407"/>
                      <a:pt x="19495" y="3856"/>
                    </a:cubicBezTo>
                    <a:cubicBezTo>
                      <a:pt x="19071" y="3305"/>
                      <a:pt x="18590" y="2801"/>
                      <a:pt x="18065" y="2357"/>
                    </a:cubicBezTo>
                    <a:cubicBezTo>
                      <a:pt x="17540" y="1912"/>
                      <a:pt x="16973" y="1528"/>
                      <a:pt x="16383" y="1210"/>
                    </a:cubicBezTo>
                    <a:cubicBezTo>
                      <a:pt x="15792" y="892"/>
                      <a:pt x="15179" y="640"/>
                      <a:pt x="14561" y="451"/>
                    </a:cubicBezTo>
                    <a:cubicBezTo>
                      <a:pt x="13944" y="262"/>
                      <a:pt x="13322" y="137"/>
                      <a:pt x="12713" y="68"/>
                    </a:cubicBezTo>
                    <a:cubicBezTo>
                      <a:pt x="12103" y="-1"/>
                      <a:pt x="11505" y="-15"/>
                      <a:pt x="10930" y="16"/>
                    </a:cubicBezTo>
                    <a:cubicBezTo>
                      <a:pt x="10355" y="47"/>
                      <a:pt x="9803" y="123"/>
                      <a:pt x="9280" y="232"/>
                    </a:cubicBezTo>
                    <a:cubicBezTo>
                      <a:pt x="8757" y="341"/>
                      <a:pt x="8262" y="484"/>
                      <a:pt x="7799" y="648"/>
                    </a:cubicBezTo>
                    <a:cubicBezTo>
                      <a:pt x="7335" y="813"/>
                      <a:pt x="6902" y="1000"/>
                      <a:pt x="6500" y="1201"/>
                    </a:cubicBezTo>
                    <a:cubicBezTo>
                      <a:pt x="6098" y="1402"/>
                      <a:pt x="5726" y="1617"/>
                      <a:pt x="5382" y="1839"/>
                    </a:cubicBezTo>
                    <a:cubicBezTo>
                      <a:pt x="5039" y="2061"/>
                      <a:pt x="4723" y="2290"/>
                      <a:pt x="4433" y="2521"/>
                    </a:cubicBezTo>
                    <a:cubicBezTo>
                      <a:pt x="4142" y="2752"/>
                      <a:pt x="3848" y="3008"/>
                      <a:pt x="3553" y="3294"/>
                    </a:cubicBezTo>
                    <a:cubicBezTo>
                      <a:pt x="3258" y="3580"/>
                      <a:pt x="2964" y="3895"/>
                      <a:pt x="2675" y="4243"/>
                    </a:cubicBezTo>
                    <a:cubicBezTo>
                      <a:pt x="2386" y="4592"/>
                      <a:pt x="2103" y="4974"/>
                      <a:pt x="1834" y="5392"/>
                    </a:cubicBezTo>
                    <a:cubicBezTo>
                      <a:pt x="1565" y="5809"/>
                      <a:pt x="1309" y="6263"/>
                      <a:pt x="1079" y="6754"/>
                    </a:cubicBezTo>
                    <a:cubicBezTo>
                      <a:pt x="849" y="7244"/>
                      <a:pt x="643" y="7771"/>
                      <a:pt x="474" y="8331"/>
                    </a:cubicBezTo>
                    <a:cubicBezTo>
                      <a:pt x="306" y="8891"/>
                      <a:pt x="174" y="9484"/>
                      <a:pt x="93" y="10103"/>
                    </a:cubicBezTo>
                    <a:cubicBezTo>
                      <a:pt x="12" y="10722"/>
                      <a:pt x="-19" y="11365"/>
                      <a:pt x="12" y="12021"/>
                    </a:cubicBezTo>
                    <a:cubicBezTo>
                      <a:pt x="43" y="12676"/>
                      <a:pt x="135" y="13343"/>
                      <a:pt x="296" y="14003"/>
                    </a:cubicBezTo>
                    <a:cubicBezTo>
                      <a:pt x="457" y="14662"/>
                      <a:pt x="686" y="15315"/>
                      <a:pt x="983" y="15940"/>
                    </a:cubicBezTo>
                    <a:cubicBezTo>
                      <a:pt x="1280" y="16566"/>
                      <a:pt x="1644" y="17163"/>
                      <a:pt x="2067" y="17714"/>
                    </a:cubicBezTo>
                    <a:close/>
                    <a:moveTo>
                      <a:pt x="2067" y="17714"/>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5" name="AutoShape 6">
                <a:extLst>
                  <a:ext uri="{FF2B5EF4-FFF2-40B4-BE49-F238E27FC236}">
                    <a16:creationId xmlns:a16="http://schemas.microsoft.com/office/drawing/2014/main" id="{F47DC32F-6D6B-D5A9-C9C6-17120F472675}"/>
                  </a:ext>
                </a:extLst>
              </p:cNvPr>
              <p:cNvSpPr>
                <a:spLocks/>
              </p:cNvSpPr>
              <p:nvPr/>
            </p:nvSpPr>
            <p:spPr bwMode="auto">
              <a:xfrm>
                <a:off x="2824" y="1940"/>
                <a:ext cx="139" cy="138"/>
              </a:xfrm>
              <a:custGeom>
                <a:avLst/>
                <a:gdLst/>
                <a:ahLst/>
                <a:cxnLst/>
                <a:rect l="0" t="0" r="r" b="b"/>
                <a:pathLst>
                  <a:path w="19060" h="19264">
                    <a:moveTo>
                      <a:pt x="15143" y="17013"/>
                    </a:moveTo>
                    <a:cubicBezTo>
                      <a:pt x="10888" y="20432"/>
                      <a:pt x="4925" y="19894"/>
                      <a:pt x="1828" y="15817"/>
                    </a:cubicBezTo>
                    <a:cubicBezTo>
                      <a:pt x="-1270" y="11744"/>
                      <a:pt x="-336" y="5668"/>
                      <a:pt x="3917" y="2249"/>
                    </a:cubicBezTo>
                    <a:cubicBezTo>
                      <a:pt x="8172" y="-1168"/>
                      <a:pt x="14133" y="-630"/>
                      <a:pt x="17230" y="3443"/>
                    </a:cubicBezTo>
                    <a:cubicBezTo>
                      <a:pt x="20330" y="7520"/>
                      <a:pt x="19398" y="13595"/>
                      <a:pt x="15143" y="17013"/>
                    </a:cubicBezTo>
                    <a:close/>
                    <a:moveTo>
                      <a:pt x="15143" y="17013"/>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6" name="AutoShape 7">
                <a:extLst>
                  <a:ext uri="{FF2B5EF4-FFF2-40B4-BE49-F238E27FC236}">
                    <a16:creationId xmlns:a16="http://schemas.microsoft.com/office/drawing/2014/main" id="{2B962E35-D298-0E37-CE77-8EA18E5720B2}"/>
                  </a:ext>
                </a:extLst>
              </p:cNvPr>
              <p:cNvSpPr>
                <a:spLocks/>
              </p:cNvSpPr>
              <p:nvPr/>
            </p:nvSpPr>
            <p:spPr bwMode="auto">
              <a:xfrm>
                <a:off x="0" y="2228"/>
                <a:ext cx="1756" cy="1976"/>
              </a:xfrm>
              <a:custGeom>
                <a:avLst/>
                <a:gdLst/>
                <a:ahLst/>
                <a:cxnLst/>
                <a:rect l="0" t="0" r="r" b="b"/>
                <a:pathLst>
                  <a:path w="21221" h="21544">
                    <a:moveTo>
                      <a:pt x="19359" y="21544"/>
                    </a:moveTo>
                    <a:cubicBezTo>
                      <a:pt x="19295" y="21248"/>
                      <a:pt x="19196" y="21022"/>
                      <a:pt x="19053" y="20697"/>
                    </a:cubicBezTo>
                    <a:cubicBezTo>
                      <a:pt x="19459" y="20695"/>
                      <a:pt x="19877" y="20572"/>
                      <a:pt x="20232" y="20322"/>
                    </a:cubicBezTo>
                    <a:cubicBezTo>
                      <a:pt x="21039" y="19753"/>
                      <a:pt x="21217" y="18740"/>
                      <a:pt x="20629" y="18060"/>
                    </a:cubicBezTo>
                    <a:cubicBezTo>
                      <a:pt x="20496" y="17907"/>
                      <a:pt x="20335" y="17785"/>
                      <a:pt x="20156" y="17693"/>
                    </a:cubicBezTo>
                    <a:cubicBezTo>
                      <a:pt x="21459" y="16412"/>
                      <a:pt x="21600" y="14453"/>
                      <a:pt x="20395" y="13062"/>
                    </a:cubicBezTo>
                    <a:cubicBezTo>
                      <a:pt x="19217" y="11701"/>
                      <a:pt x="17144" y="11336"/>
                      <a:pt x="15470" y="12097"/>
                    </a:cubicBezTo>
                    <a:cubicBezTo>
                      <a:pt x="15984" y="11026"/>
                      <a:pt x="15879" y="9785"/>
                      <a:pt x="15069" y="8850"/>
                    </a:cubicBezTo>
                    <a:cubicBezTo>
                      <a:pt x="14238" y="7891"/>
                      <a:pt x="12882" y="7502"/>
                      <a:pt x="11574" y="7729"/>
                    </a:cubicBezTo>
                    <a:cubicBezTo>
                      <a:pt x="12277" y="6379"/>
                      <a:pt x="12169" y="4786"/>
                      <a:pt x="11137" y="3595"/>
                    </a:cubicBezTo>
                    <a:cubicBezTo>
                      <a:pt x="9637" y="1863"/>
                      <a:pt x="6753" y="1636"/>
                      <a:pt x="4694" y="3088"/>
                    </a:cubicBezTo>
                    <a:cubicBezTo>
                      <a:pt x="4663" y="3110"/>
                      <a:pt x="4633" y="3133"/>
                      <a:pt x="4602" y="3156"/>
                    </a:cubicBezTo>
                    <a:cubicBezTo>
                      <a:pt x="4499" y="2541"/>
                      <a:pt x="4230" y="1950"/>
                      <a:pt x="3784" y="1434"/>
                    </a:cubicBezTo>
                    <a:cubicBezTo>
                      <a:pt x="2915" y="432"/>
                      <a:pt x="1369" y="-56"/>
                      <a:pt x="0" y="5"/>
                    </a:cubicBezTo>
                    <a:lnTo>
                      <a:pt x="0" y="21544"/>
                    </a:lnTo>
                    <a:lnTo>
                      <a:pt x="19359" y="21544"/>
                    </a:lnTo>
                    <a:close/>
                    <a:moveTo>
                      <a:pt x="19359" y="21544"/>
                    </a:moveTo>
                  </a:path>
                </a:pathLst>
              </a:custGeom>
              <a:solidFill>
                <a:srgbClr val="7FBEC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7" name="AutoShape 8">
                <a:extLst>
                  <a:ext uri="{FF2B5EF4-FFF2-40B4-BE49-F238E27FC236}">
                    <a16:creationId xmlns:a16="http://schemas.microsoft.com/office/drawing/2014/main" id="{D75D6D9D-CEF1-81B7-DBCE-904720F82A2D}"/>
                  </a:ext>
                </a:extLst>
              </p:cNvPr>
              <p:cNvSpPr>
                <a:spLocks/>
              </p:cNvSpPr>
              <p:nvPr/>
            </p:nvSpPr>
            <p:spPr bwMode="auto">
              <a:xfrm>
                <a:off x="88" y="2508"/>
                <a:ext cx="1218" cy="1100"/>
              </a:xfrm>
              <a:custGeom>
                <a:avLst/>
                <a:gdLst/>
                <a:ahLst/>
                <a:cxnLst/>
                <a:rect l="0" t="0" r="r" b="b"/>
                <a:pathLst>
                  <a:path w="20242" h="20195">
                    <a:moveTo>
                      <a:pt x="19049" y="13405"/>
                    </a:moveTo>
                    <a:cubicBezTo>
                      <a:pt x="18786" y="13032"/>
                      <a:pt x="18468" y="12733"/>
                      <a:pt x="18119" y="12500"/>
                    </a:cubicBezTo>
                    <a:cubicBezTo>
                      <a:pt x="20573" y="9780"/>
                      <a:pt x="20976" y="5572"/>
                      <a:pt x="18924" y="2670"/>
                    </a:cubicBezTo>
                    <a:cubicBezTo>
                      <a:pt x="16688" y="-491"/>
                      <a:pt x="12388" y="-905"/>
                      <a:pt x="9320" y="1745"/>
                    </a:cubicBezTo>
                    <a:cubicBezTo>
                      <a:pt x="8472" y="2477"/>
                      <a:pt x="7808" y="3366"/>
                      <a:pt x="7337" y="4337"/>
                    </a:cubicBezTo>
                    <a:cubicBezTo>
                      <a:pt x="5747" y="3262"/>
                      <a:pt x="3574" y="3379"/>
                      <a:pt x="1923" y="4805"/>
                    </a:cubicBezTo>
                    <a:cubicBezTo>
                      <a:pt x="-165" y="6608"/>
                      <a:pt x="-624" y="9813"/>
                      <a:pt x="897" y="11965"/>
                    </a:cubicBezTo>
                    <a:cubicBezTo>
                      <a:pt x="2418" y="14116"/>
                      <a:pt x="5345" y="14398"/>
                      <a:pt x="7432" y="12594"/>
                    </a:cubicBezTo>
                    <a:cubicBezTo>
                      <a:pt x="7561" y="12484"/>
                      <a:pt x="7682" y="12367"/>
                      <a:pt x="7799" y="12246"/>
                    </a:cubicBezTo>
                    <a:cubicBezTo>
                      <a:pt x="7803" y="12253"/>
                      <a:pt x="7807" y="12260"/>
                      <a:pt x="7812" y="12267"/>
                    </a:cubicBezTo>
                    <a:cubicBezTo>
                      <a:pt x="8950" y="13876"/>
                      <a:pt x="10624" y="14772"/>
                      <a:pt x="12397" y="14916"/>
                    </a:cubicBezTo>
                    <a:cubicBezTo>
                      <a:pt x="11981" y="16192"/>
                      <a:pt x="12124" y="17622"/>
                      <a:pt x="12899" y="18716"/>
                    </a:cubicBezTo>
                    <a:cubicBezTo>
                      <a:pt x="14136" y="20466"/>
                      <a:pt x="16516" y="20695"/>
                      <a:pt x="18214" y="19228"/>
                    </a:cubicBezTo>
                    <a:cubicBezTo>
                      <a:pt x="19912" y="17762"/>
                      <a:pt x="20286" y="15154"/>
                      <a:pt x="19049" y="13405"/>
                    </a:cubicBezTo>
                    <a:close/>
                    <a:moveTo>
                      <a:pt x="19049" y="13405"/>
                    </a:moveTo>
                  </a:path>
                </a:pathLst>
              </a:custGeom>
              <a:solidFill>
                <a:srgbClr val="98D0D8"/>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8" name="AutoShape 9">
                <a:extLst>
                  <a:ext uri="{FF2B5EF4-FFF2-40B4-BE49-F238E27FC236}">
                    <a16:creationId xmlns:a16="http://schemas.microsoft.com/office/drawing/2014/main" id="{017D2863-0F77-A858-942C-0D4A5BB399A1}"/>
                  </a:ext>
                </a:extLst>
              </p:cNvPr>
              <p:cNvSpPr>
                <a:spLocks/>
              </p:cNvSpPr>
              <p:nvPr/>
            </p:nvSpPr>
            <p:spPr bwMode="auto">
              <a:xfrm>
                <a:off x="536" y="-107"/>
                <a:ext cx="2629" cy="1963"/>
              </a:xfrm>
              <a:custGeom>
                <a:avLst/>
                <a:gdLst/>
                <a:ahLst/>
                <a:cxnLst/>
                <a:rect l="0" t="0" r="r" b="b"/>
                <a:pathLst>
                  <a:path w="21600" h="21600">
                    <a:moveTo>
                      <a:pt x="19451" y="0"/>
                    </a:moveTo>
                    <a:lnTo>
                      <a:pt x="0" y="15563"/>
                    </a:lnTo>
                    <a:lnTo>
                      <a:pt x="4648" y="21600"/>
                    </a:lnTo>
                    <a:lnTo>
                      <a:pt x="21600" y="3235"/>
                    </a:lnTo>
                    <a:close/>
                    <a:moveTo>
                      <a:pt x="19451" y="0"/>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9" name="AutoShape 10">
                <a:extLst>
                  <a:ext uri="{FF2B5EF4-FFF2-40B4-BE49-F238E27FC236}">
                    <a16:creationId xmlns:a16="http://schemas.microsoft.com/office/drawing/2014/main" id="{7591C1F0-F0B0-0265-5F16-FAD68C65E4A1}"/>
                  </a:ext>
                </a:extLst>
              </p:cNvPr>
              <p:cNvSpPr>
                <a:spLocks/>
              </p:cNvSpPr>
              <p:nvPr/>
            </p:nvSpPr>
            <p:spPr bwMode="auto">
              <a:xfrm>
                <a:off x="1640" y="989"/>
                <a:ext cx="2728" cy="1892"/>
              </a:xfrm>
              <a:custGeom>
                <a:avLst/>
                <a:gdLst/>
                <a:ahLst/>
                <a:cxnLst/>
                <a:rect l="0" t="0" r="r" b="b"/>
                <a:pathLst>
                  <a:path w="21600" h="21600">
                    <a:moveTo>
                      <a:pt x="19199" y="0"/>
                    </a:moveTo>
                    <a:lnTo>
                      <a:pt x="0" y="16511"/>
                    </a:lnTo>
                    <a:lnTo>
                      <a:pt x="1310" y="20468"/>
                    </a:lnTo>
                    <a:lnTo>
                      <a:pt x="3491" y="21600"/>
                    </a:lnTo>
                    <a:lnTo>
                      <a:pt x="21600" y="3884"/>
                    </a:lnTo>
                    <a:close/>
                    <a:moveTo>
                      <a:pt x="19199" y="0"/>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0" name="AutoShape 11">
                <a:extLst>
                  <a:ext uri="{FF2B5EF4-FFF2-40B4-BE49-F238E27FC236}">
                    <a16:creationId xmlns:a16="http://schemas.microsoft.com/office/drawing/2014/main" id="{C88BE4C9-E210-36F6-6C09-BCC9F333806F}"/>
                  </a:ext>
                </a:extLst>
              </p:cNvPr>
              <p:cNvSpPr>
                <a:spLocks/>
              </p:cNvSpPr>
              <p:nvPr/>
            </p:nvSpPr>
            <p:spPr bwMode="auto">
              <a:xfrm>
                <a:off x="791" y="196"/>
                <a:ext cx="1294" cy="976"/>
              </a:xfrm>
              <a:custGeom>
                <a:avLst/>
                <a:gdLst/>
                <a:ahLst/>
                <a:cxnLst/>
                <a:rect l="0" t="0" r="r" b="b"/>
                <a:pathLst>
                  <a:path w="21426" h="21269">
                    <a:moveTo>
                      <a:pt x="0" y="21269"/>
                    </a:moveTo>
                    <a:cubicBezTo>
                      <a:pt x="0" y="21269"/>
                      <a:pt x="21600" y="-331"/>
                      <a:pt x="21425" y="4"/>
                    </a:cubicBezTo>
                    <a:cubicBezTo>
                      <a:pt x="20526" y="1725"/>
                      <a:pt x="0" y="21269"/>
                      <a:pt x="0" y="21269"/>
                    </a:cubicBezTo>
                    <a:close/>
                    <a:moveTo>
                      <a:pt x="0" y="21269"/>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1" name="AutoShape 12">
                <a:extLst>
                  <a:ext uri="{FF2B5EF4-FFF2-40B4-BE49-F238E27FC236}">
                    <a16:creationId xmlns:a16="http://schemas.microsoft.com/office/drawing/2014/main" id="{F5FDDA40-BE7A-C10C-0B73-D1CB5DDEAC16}"/>
                  </a:ext>
                </a:extLst>
              </p:cNvPr>
              <p:cNvSpPr>
                <a:spLocks/>
              </p:cNvSpPr>
              <p:nvPr/>
            </p:nvSpPr>
            <p:spPr bwMode="auto">
              <a:xfrm>
                <a:off x="992" y="620"/>
                <a:ext cx="815" cy="762"/>
              </a:xfrm>
              <a:custGeom>
                <a:avLst/>
                <a:gdLst/>
                <a:ahLst/>
                <a:cxnLst/>
                <a:rect l="0" t="0" r="r" b="b"/>
                <a:pathLst>
                  <a:path w="18439" h="18003">
                    <a:moveTo>
                      <a:pt x="0" y="18003"/>
                    </a:moveTo>
                    <a:cubicBezTo>
                      <a:pt x="0" y="18003"/>
                      <a:pt x="21600" y="-3597"/>
                      <a:pt x="18044" y="523"/>
                    </a:cubicBezTo>
                    <a:cubicBezTo>
                      <a:pt x="14488" y="4642"/>
                      <a:pt x="0" y="18003"/>
                      <a:pt x="0" y="18003"/>
                    </a:cubicBezTo>
                    <a:close/>
                    <a:moveTo>
                      <a:pt x="0" y="18003"/>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2" name="AutoShape 13">
                <a:extLst>
                  <a:ext uri="{FF2B5EF4-FFF2-40B4-BE49-F238E27FC236}">
                    <a16:creationId xmlns:a16="http://schemas.microsoft.com/office/drawing/2014/main" id="{FC7EF61E-E9F0-515E-E872-D0D871116108}"/>
                  </a:ext>
                </a:extLst>
              </p:cNvPr>
              <p:cNvSpPr>
                <a:spLocks/>
              </p:cNvSpPr>
              <p:nvPr/>
            </p:nvSpPr>
            <p:spPr bwMode="auto">
              <a:xfrm>
                <a:off x="1288" y="604"/>
                <a:ext cx="868" cy="822"/>
              </a:xfrm>
              <a:custGeom>
                <a:avLst/>
                <a:gdLst/>
                <a:ahLst/>
                <a:cxnLst/>
                <a:rect l="0" t="0" r="r" b="b"/>
                <a:pathLst>
                  <a:path w="19262" h="18944">
                    <a:moveTo>
                      <a:pt x="0" y="18944"/>
                    </a:moveTo>
                    <a:cubicBezTo>
                      <a:pt x="0" y="18944"/>
                      <a:pt x="21600" y="-2656"/>
                      <a:pt x="19054" y="273"/>
                    </a:cubicBezTo>
                    <a:cubicBezTo>
                      <a:pt x="16507" y="3201"/>
                      <a:pt x="0" y="18944"/>
                      <a:pt x="0" y="18944"/>
                    </a:cubicBezTo>
                    <a:close/>
                    <a:moveTo>
                      <a:pt x="0" y="18944"/>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3" name="AutoShape 14">
                <a:extLst>
                  <a:ext uri="{FF2B5EF4-FFF2-40B4-BE49-F238E27FC236}">
                    <a16:creationId xmlns:a16="http://schemas.microsoft.com/office/drawing/2014/main" id="{4BAF1984-6104-A33D-6528-DCD2CD0EB131}"/>
                  </a:ext>
                </a:extLst>
              </p:cNvPr>
              <p:cNvSpPr>
                <a:spLocks/>
              </p:cNvSpPr>
              <p:nvPr/>
            </p:nvSpPr>
            <p:spPr bwMode="auto">
              <a:xfrm>
                <a:off x="1904" y="1604"/>
                <a:ext cx="1065" cy="741"/>
              </a:xfrm>
              <a:custGeom>
                <a:avLst/>
                <a:gdLst/>
                <a:ahLst/>
                <a:cxnLst/>
                <a:rect l="0" t="0" r="r" b="b"/>
                <a:pathLst>
                  <a:path w="18587" h="18029">
                    <a:moveTo>
                      <a:pt x="0" y="18029"/>
                    </a:moveTo>
                    <a:cubicBezTo>
                      <a:pt x="0" y="18029"/>
                      <a:pt x="21600" y="-3571"/>
                      <a:pt x="18230" y="514"/>
                    </a:cubicBezTo>
                    <a:cubicBezTo>
                      <a:pt x="14861" y="4599"/>
                      <a:pt x="1256" y="17737"/>
                      <a:pt x="0" y="18029"/>
                    </a:cubicBezTo>
                    <a:close/>
                    <a:moveTo>
                      <a:pt x="0" y="18029"/>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4" name="AutoShape 15">
                <a:extLst>
                  <a:ext uri="{FF2B5EF4-FFF2-40B4-BE49-F238E27FC236}">
                    <a16:creationId xmlns:a16="http://schemas.microsoft.com/office/drawing/2014/main" id="{FE9CC1FE-49A0-2E7A-4B35-40EE4F33F39D}"/>
                  </a:ext>
                </a:extLst>
              </p:cNvPr>
              <p:cNvSpPr>
                <a:spLocks/>
              </p:cNvSpPr>
              <p:nvPr/>
            </p:nvSpPr>
            <p:spPr bwMode="auto">
              <a:xfrm>
                <a:off x="2120" y="2148"/>
                <a:ext cx="634" cy="524"/>
              </a:xfrm>
              <a:custGeom>
                <a:avLst/>
                <a:gdLst/>
                <a:ahLst/>
                <a:cxnLst/>
                <a:rect l="0" t="0" r="r" b="b"/>
                <a:pathLst>
                  <a:path w="21600" h="21600">
                    <a:moveTo>
                      <a:pt x="0" y="21600"/>
                    </a:moveTo>
                    <a:lnTo>
                      <a:pt x="21600" y="0"/>
                    </a:lnTo>
                    <a:cubicBezTo>
                      <a:pt x="21600" y="0"/>
                      <a:pt x="4428" y="13110"/>
                      <a:pt x="0" y="21600"/>
                    </a:cubicBezTo>
                    <a:close/>
                    <a:moveTo>
                      <a:pt x="0" y="21600"/>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5" name="AutoShape 16">
                <a:extLst>
                  <a:ext uri="{FF2B5EF4-FFF2-40B4-BE49-F238E27FC236}">
                    <a16:creationId xmlns:a16="http://schemas.microsoft.com/office/drawing/2014/main" id="{EB87DA08-CC37-6293-E600-E55EB49D18F9}"/>
                  </a:ext>
                </a:extLst>
              </p:cNvPr>
              <p:cNvSpPr>
                <a:spLocks/>
              </p:cNvSpPr>
              <p:nvPr/>
            </p:nvSpPr>
            <p:spPr bwMode="auto">
              <a:xfrm>
                <a:off x="1824" y="2196"/>
                <a:ext cx="605" cy="478"/>
              </a:xfrm>
              <a:custGeom>
                <a:avLst/>
                <a:gdLst/>
                <a:ahLst/>
                <a:cxnLst/>
                <a:rect l="0" t="0" r="r" b="b"/>
                <a:pathLst>
                  <a:path w="21600" h="21600">
                    <a:moveTo>
                      <a:pt x="21600" y="0"/>
                    </a:moveTo>
                    <a:lnTo>
                      <a:pt x="0" y="21600"/>
                    </a:lnTo>
                    <a:cubicBezTo>
                      <a:pt x="0" y="21600"/>
                      <a:pt x="16400" y="7381"/>
                      <a:pt x="21600" y="0"/>
                    </a:cubicBezTo>
                    <a:close/>
                    <a:moveTo>
                      <a:pt x="21600" y="0"/>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nvGrpSpPr>
            <p:cNvPr id="5" name="Group 82">
              <a:extLst>
                <a:ext uri="{FF2B5EF4-FFF2-40B4-BE49-F238E27FC236}">
                  <a16:creationId xmlns:a16="http://schemas.microsoft.com/office/drawing/2014/main" id="{809497DA-8C03-218B-18E2-49AC7DE144EF}"/>
                </a:ext>
              </a:extLst>
            </p:cNvPr>
            <p:cNvGrpSpPr>
              <a:grpSpLocks/>
            </p:cNvGrpSpPr>
            <p:nvPr/>
          </p:nvGrpSpPr>
          <p:grpSpPr bwMode="auto">
            <a:xfrm rot="20206385">
              <a:off x="1542932" y="603475"/>
              <a:ext cx="4811339" cy="3773308"/>
              <a:chOff x="0" y="0"/>
              <a:chExt cx="4702" cy="3480"/>
            </a:xfrm>
          </p:grpSpPr>
          <p:grpSp>
            <p:nvGrpSpPr>
              <p:cNvPr id="6" name="Group 51">
                <a:extLst>
                  <a:ext uri="{FF2B5EF4-FFF2-40B4-BE49-F238E27FC236}">
                    <a16:creationId xmlns:a16="http://schemas.microsoft.com/office/drawing/2014/main" id="{BCFB3501-F610-C977-61A1-9D17B4E30C86}"/>
                  </a:ext>
                </a:extLst>
              </p:cNvPr>
              <p:cNvGrpSpPr>
                <a:grpSpLocks/>
              </p:cNvGrpSpPr>
              <p:nvPr/>
            </p:nvGrpSpPr>
            <p:grpSpPr bwMode="auto">
              <a:xfrm>
                <a:off x="472" y="1208"/>
                <a:ext cx="4230" cy="2272"/>
                <a:chOff x="0" y="0"/>
                <a:chExt cx="4230" cy="2272"/>
              </a:xfrm>
            </p:grpSpPr>
            <p:sp>
              <p:nvSpPr>
                <p:cNvPr id="37" name="AutoShape 18">
                  <a:extLst>
                    <a:ext uri="{FF2B5EF4-FFF2-40B4-BE49-F238E27FC236}">
                      <a16:creationId xmlns:a16="http://schemas.microsoft.com/office/drawing/2014/main" id="{C799D7CD-5D12-DB0F-706B-BB6FC9799A11}"/>
                    </a:ext>
                  </a:extLst>
                </p:cNvPr>
                <p:cNvSpPr>
                  <a:spLocks/>
                </p:cNvSpPr>
                <p:nvPr/>
              </p:nvSpPr>
              <p:spPr bwMode="auto">
                <a:xfrm>
                  <a:off x="295" y="1688"/>
                  <a:ext cx="1637" cy="584"/>
                </a:xfrm>
                <a:custGeom>
                  <a:avLst/>
                  <a:gdLst/>
                  <a:ahLst/>
                  <a:cxnLst/>
                  <a:rect l="0" t="0" r="r" b="b"/>
                  <a:pathLst>
                    <a:path w="20919" h="10948">
                      <a:moveTo>
                        <a:pt x="20641" y="7256"/>
                      </a:moveTo>
                      <a:cubicBezTo>
                        <a:pt x="20641" y="7256"/>
                        <a:pt x="14010" y="15956"/>
                        <a:pt x="3" y="6647"/>
                      </a:cubicBezTo>
                      <a:cubicBezTo>
                        <a:pt x="3" y="6647"/>
                        <a:pt x="-121" y="6427"/>
                        <a:pt x="1137" y="4553"/>
                      </a:cubicBezTo>
                      <a:cubicBezTo>
                        <a:pt x="1137" y="4553"/>
                        <a:pt x="10012" y="10608"/>
                        <a:pt x="17861" y="0"/>
                      </a:cubicBezTo>
                      <a:cubicBezTo>
                        <a:pt x="21479" y="4932"/>
                        <a:pt x="21078" y="-5644"/>
                        <a:pt x="20641" y="7256"/>
                      </a:cubicBezTo>
                      <a:close/>
                      <a:moveTo>
                        <a:pt x="20641" y="7256"/>
                      </a:moveTo>
                    </a:path>
                  </a:pathLst>
                </a:custGeom>
                <a:solidFill>
                  <a:srgbClr val="F3A36C"/>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8" name="AutoShape 19">
                  <a:extLst>
                    <a:ext uri="{FF2B5EF4-FFF2-40B4-BE49-F238E27FC236}">
                      <a16:creationId xmlns:a16="http://schemas.microsoft.com/office/drawing/2014/main" id="{34A7CE33-3A97-E0A3-F1DD-07F6071258E4}"/>
                    </a:ext>
                  </a:extLst>
                </p:cNvPr>
                <p:cNvSpPr>
                  <a:spLocks/>
                </p:cNvSpPr>
                <p:nvPr/>
              </p:nvSpPr>
              <p:spPr bwMode="auto">
                <a:xfrm>
                  <a:off x="607" y="1408"/>
                  <a:ext cx="1091" cy="790"/>
                </a:xfrm>
                <a:custGeom>
                  <a:avLst/>
                  <a:gdLst/>
                  <a:ahLst/>
                  <a:cxnLst/>
                  <a:rect l="0" t="0" r="r" b="b"/>
                  <a:pathLst>
                    <a:path w="21600" h="13927">
                      <a:moveTo>
                        <a:pt x="18945" y="0"/>
                      </a:moveTo>
                      <a:cubicBezTo>
                        <a:pt x="18945" y="0"/>
                        <a:pt x="16506" y="801"/>
                        <a:pt x="15411" y="1842"/>
                      </a:cubicBezTo>
                      <a:cubicBezTo>
                        <a:pt x="14315" y="2884"/>
                        <a:pt x="14902" y="16013"/>
                        <a:pt x="2808" y="6048"/>
                      </a:cubicBezTo>
                      <a:lnTo>
                        <a:pt x="0" y="7798"/>
                      </a:lnTo>
                      <a:cubicBezTo>
                        <a:pt x="0" y="7798"/>
                        <a:pt x="15619" y="21600"/>
                        <a:pt x="21600" y="7782"/>
                      </a:cubicBezTo>
                      <a:lnTo>
                        <a:pt x="18945" y="0"/>
                      </a:lnTo>
                      <a:close/>
                      <a:moveTo>
                        <a:pt x="18945" y="0"/>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9" name="AutoShape 20">
                  <a:extLst>
                    <a:ext uri="{FF2B5EF4-FFF2-40B4-BE49-F238E27FC236}">
                      <a16:creationId xmlns:a16="http://schemas.microsoft.com/office/drawing/2014/main" id="{D259419D-1551-CD5B-F74F-80CEC0EFC20B}"/>
                    </a:ext>
                  </a:extLst>
                </p:cNvPr>
                <p:cNvSpPr>
                  <a:spLocks/>
                </p:cNvSpPr>
                <p:nvPr/>
              </p:nvSpPr>
              <p:spPr bwMode="auto">
                <a:xfrm>
                  <a:off x="1192" y="1296"/>
                  <a:ext cx="1197" cy="960"/>
                </a:xfrm>
                <a:custGeom>
                  <a:avLst/>
                  <a:gdLst/>
                  <a:ahLst/>
                  <a:cxnLst/>
                  <a:rect l="0" t="0" r="r" b="b"/>
                  <a:pathLst>
                    <a:path w="20018" h="20619">
                      <a:moveTo>
                        <a:pt x="19680" y="9109"/>
                      </a:moveTo>
                      <a:cubicBezTo>
                        <a:pt x="19680" y="9109"/>
                        <a:pt x="13666" y="19431"/>
                        <a:pt x="4728" y="20619"/>
                      </a:cubicBezTo>
                      <a:cubicBezTo>
                        <a:pt x="4728" y="20619"/>
                        <a:pt x="9206" y="19006"/>
                        <a:pt x="8467" y="15844"/>
                      </a:cubicBezTo>
                      <a:cubicBezTo>
                        <a:pt x="7908" y="13450"/>
                        <a:pt x="5276" y="13624"/>
                        <a:pt x="2537" y="12688"/>
                      </a:cubicBezTo>
                      <a:cubicBezTo>
                        <a:pt x="-202" y="11753"/>
                        <a:pt x="3" y="2294"/>
                        <a:pt x="3" y="2294"/>
                      </a:cubicBezTo>
                      <a:cubicBezTo>
                        <a:pt x="3" y="2294"/>
                        <a:pt x="10752" y="-981"/>
                        <a:pt x="16001" y="295"/>
                      </a:cubicBezTo>
                      <a:cubicBezTo>
                        <a:pt x="16001" y="295"/>
                        <a:pt x="21398" y="4902"/>
                        <a:pt x="19680" y="9109"/>
                      </a:cubicBezTo>
                      <a:close/>
                      <a:moveTo>
                        <a:pt x="19680" y="9109"/>
                      </a:moveTo>
                    </a:path>
                  </a:pathLst>
                </a:custGeom>
                <a:solidFill>
                  <a:srgbClr val="1F527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40" name="Group 23">
                  <a:extLst>
                    <a:ext uri="{FF2B5EF4-FFF2-40B4-BE49-F238E27FC236}">
                      <a16:creationId xmlns:a16="http://schemas.microsoft.com/office/drawing/2014/main" id="{276F9106-D1DD-E81F-E0D6-6161BEB8ED91}"/>
                    </a:ext>
                  </a:extLst>
                </p:cNvPr>
                <p:cNvGrpSpPr>
                  <a:grpSpLocks/>
                </p:cNvGrpSpPr>
                <p:nvPr/>
              </p:nvGrpSpPr>
              <p:grpSpPr bwMode="auto">
                <a:xfrm>
                  <a:off x="1576" y="832"/>
                  <a:ext cx="239" cy="264"/>
                  <a:chOff x="0" y="0"/>
                  <a:chExt cx="239" cy="264"/>
                </a:xfrm>
              </p:grpSpPr>
              <p:sp>
                <p:nvSpPr>
                  <p:cNvPr id="68" name="AutoShape 21">
                    <a:extLst>
                      <a:ext uri="{FF2B5EF4-FFF2-40B4-BE49-F238E27FC236}">
                        <a16:creationId xmlns:a16="http://schemas.microsoft.com/office/drawing/2014/main" id="{896A8436-4F71-119E-BE45-E57050053398}"/>
                      </a:ext>
                    </a:extLst>
                  </p:cNvPr>
                  <p:cNvSpPr>
                    <a:spLocks/>
                  </p:cNvSpPr>
                  <p:nvPr/>
                </p:nvSpPr>
                <p:spPr bwMode="auto">
                  <a:xfrm>
                    <a:off x="0" y="0"/>
                    <a:ext cx="239" cy="264"/>
                  </a:xfrm>
                  <a:custGeom>
                    <a:avLst/>
                    <a:gdLst/>
                    <a:ahLst/>
                    <a:cxnLst/>
                    <a:rect l="0" t="0" r="r" b="b"/>
                    <a:pathLst>
                      <a:path w="21208" h="21147">
                        <a:moveTo>
                          <a:pt x="15015" y="0"/>
                        </a:moveTo>
                        <a:cubicBezTo>
                          <a:pt x="15015" y="0"/>
                          <a:pt x="1427" y="2002"/>
                          <a:pt x="11" y="10975"/>
                        </a:cubicBezTo>
                        <a:cubicBezTo>
                          <a:pt x="-229" y="12497"/>
                          <a:pt x="3784" y="15853"/>
                          <a:pt x="4008" y="18572"/>
                        </a:cubicBezTo>
                        <a:cubicBezTo>
                          <a:pt x="4215" y="21077"/>
                          <a:pt x="9619" y="21600"/>
                          <a:pt x="11753" y="20803"/>
                        </a:cubicBezTo>
                        <a:cubicBezTo>
                          <a:pt x="14940" y="19611"/>
                          <a:pt x="16165" y="16973"/>
                          <a:pt x="16694" y="15692"/>
                        </a:cubicBezTo>
                        <a:cubicBezTo>
                          <a:pt x="19990" y="14048"/>
                          <a:pt x="19362" y="9611"/>
                          <a:pt x="21205" y="5684"/>
                        </a:cubicBezTo>
                        <a:cubicBezTo>
                          <a:pt x="21371" y="4373"/>
                          <a:pt x="15015" y="0"/>
                          <a:pt x="15015" y="0"/>
                        </a:cubicBezTo>
                        <a:close/>
                        <a:moveTo>
                          <a:pt x="15015" y="0"/>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9" name="AutoShape 22">
                    <a:extLst>
                      <a:ext uri="{FF2B5EF4-FFF2-40B4-BE49-F238E27FC236}">
                        <a16:creationId xmlns:a16="http://schemas.microsoft.com/office/drawing/2014/main" id="{2BF9053A-CBA6-8DCA-ACAB-B3351B5C60F4}"/>
                      </a:ext>
                    </a:extLst>
                  </p:cNvPr>
                  <p:cNvSpPr>
                    <a:spLocks/>
                  </p:cNvSpPr>
                  <p:nvPr/>
                </p:nvSpPr>
                <p:spPr bwMode="auto">
                  <a:xfrm>
                    <a:off x="168" y="136"/>
                    <a:ext cx="31" cy="67"/>
                  </a:xfrm>
                  <a:custGeom>
                    <a:avLst/>
                    <a:gdLst/>
                    <a:ahLst/>
                    <a:cxnLst/>
                    <a:rect l="0" t="0" r="r" b="b"/>
                    <a:pathLst>
                      <a:path w="19344" h="20753">
                        <a:moveTo>
                          <a:pt x="19120" y="378"/>
                        </a:moveTo>
                        <a:cubicBezTo>
                          <a:pt x="19872" y="81"/>
                          <a:pt x="18531" y="-88"/>
                          <a:pt x="18044" y="47"/>
                        </a:cubicBezTo>
                        <a:cubicBezTo>
                          <a:pt x="9848" y="2320"/>
                          <a:pt x="3362" y="5193"/>
                          <a:pt x="635" y="9778"/>
                        </a:cubicBezTo>
                        <a:cubicBezTo>
                          <a:pt x="-1728" y="13755"/>
                          <a:pt x="2871" y="17506"/>
                          <a:pt x="8330" y="20240"/>
                        </a:cubicBezTo>
                        <a:cubicBezTo>
                          <a:pt x="10870" y="21512"/>
                          <a:pt x="18806" y="20181"/>
                          <a:pt x="15617" y="18810"/>
                        </a:cubicBezTo>
                        <a:cubicBezTo>
                          <a:pt x="9863" y="16339"/>
                          <a:pt x="5529" y="13850"/>
                          <a:pt x="4920" y="9927"/>
                        </a:cubicBezTo>
                        <a:cubicBezTo>
                          <a:pt x="4321" y="6054"/>
                          <a:pt x="13863" y="2442"/>
                          <a:pt x="19120" y="378"/>
                        </a:cubicBezTo>
                        <a:close/>
                        <a:moveTo>
                          <a:pt x="19120" y="378"/>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nvGrpSpPr>
                <p:cNvPr id="41" name="Group 26">
                  <a:extLst>
                    <a:ext uri="{FF2B5EF4-FFF2-40B4-BE49-F238E27FC236}">
                      <a16:creationId xmlns:a16="http://schemas.microsoft.com/office/drawing/2014/main" id="{EF61C968-7E3F-EFE7-2F12-7E015A8DB82C}"/>
                    </a:ext>
                  </a:extLst>
                </p:cNvPr>
                <p:cNvGrpSpPr>
                  <a:grpSpLocks/>
                </p:cNvGrpSpPr>
                <p:nvPr/>
              </p:nvGrpSpPr>
              <p:grpSpPr bwMode="auto">
                <a:xfrm>
                  <a:off x="4016" y="152"/>
                  <a:ext cx="214" cy="243"/>
                  <a:chOff x="0" y="0"/>
                  <a:chExt cx="214" cy="243"/>
                </a:xfrm>
              </p:grpSpPr>
              <p:sp>
                <p:nvSpPr>
                  <p:cNvPr id="66" name="AutoShape 24">
                    <a:extLst>
                      <a:ext uri="{FF2B5EF4-FFF2-40B4-BE49-F238E27FC236}">
                        <a16:creationId xmlns:a16="http://schemas.microsoft.com/office/drawing/2014/main" id="{896BA484-A8A3-3E30-D520-AED8A4A8FBF7}"/>
                      </a:ext>
                    </a:extLst>
                  </p:cNvPr>
                  <p:cNvSpPr>
                    <a:spLocks/>
                  </p:cNvSpPr>
                  <p:nvPr/>
                </p:nvSpPr>
                <p:spPr bwMode="auto">
                  <a:xfrm>
                    <a:off x="0" y="0"/>
                    <a:ext cx="214" cy="243"/>
                  </a:xfrm>
                  <a:custGeom>
                    <a:avLst/>
                    <a:gdLst/>
                    <a:ahLst/>
                    <a:cxnLst/>
                    <a:rect l="0" t="0" r="r" b="b"/>
                    <a:pathLst>
                      <a:path w="18515" h="20970">
                        <a:moveTo>
                          <a:pt x="0" y="3799"/>
                        </a:moveTo>
                        <a:cubicBezTo>
                          <a:pt x="0" y="3799"/>
                          <a:pt x="3811" y="0"/>
                          <a:pt x="5717" y="0"/>
                        </a:cubicBezTo>
                        <a:cubicBezTo>
                          <a:pt x="7622" y="0"/>
                          <a:pt x="13976" y="1582"/>
                          <a:pt x="17788" y="5698"/>
                        </a:cubicBezTo>
                        <a:cubicBezTo>
                          <a:pt x="21600" y="9814"/>
                          <a:pt x="9178" y="20807"/>
                          <a:pt x="9178" y="20807"/>
                        </a:cubicBezTo>
                        <a:cubicBezTo>
                          <a:pt x="9178" y="20807"/>
                          <a:pt x="2959" y="21600"/>
                          <a:pt x="1479" y="19682"/>
                        </a:cubicBezTo>
                        <a:cubicBezTo>
                          <a:pt x="0" y="17763"/>
                          <a:pt x="0" y="3799"/>
                          <a:pt x="0" y="3799"/>
                        </a:cubicBezTo>
                        <a:close/>
                        <a:moveTo>
                          <a:pt x="0" y="3799"/>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7" name="AutoShape 25">
                    <a:extLst>
                      <a:ext uri="{FF2B5EF4-FFF2-40B4-BE49-F238E27FC236}">
                        <a16:creationId xmlns:a16="http://schemas.microsoft.com/office/drawing/2014/main" id="{6D461AD4-4A45-6B00-0BB9-ACC15A4CAA48}"/>
                      </a:ext>
                    </a:extLst>
                  </p:cNvPr>
                  <p:cNvSpPr>
                    <a:spLocks/>
                  </p:cNvSpPr>
                  <p:nvPr/>
                </p:nvSpPr>
                <p:spPr bwMode="auto">
                  <a:xfrm>
                    <a:off x="0" y="32"/>
                    <a:ext cx="154" cy="210"/>
                  </a:xfrm>
                  <a:custGeom>
                    <a:avLst/>
                    <a:gdLst/>
                    <a:ahLst/>
                    <a:cxnLst/>
                    <a:rect l="0" t="0" r="r" b="b"/>
                    <a:pathLst>
                      <a:path w="21401" h="21338">
                        <a:moveTo>
                          <a:pt x="20947" y="3050"/>
                        </a:moveTo>
                        <a:cubicBezTo>
                          <a:pt x="19306" y="3050"/>
                          <a:pt x="17292" y="4084"/>
                          <a:pt x="16507" y="5298"/>
                        </a:cubicBezTo>
                        <a:cubicBezTo>
                          <a:pt x="15210" y="4589"/>
                          <a:pt x="13434" y="3973"/>
                          <a:pt x="11528" y="3448"/>
                        </a:cubicBezTo>
                        <a:cubicBezTo>
                          <a:pt x="11683" y="3283"/>
                          <a:pt x="11841" y="3121"/>
                          <a:pt x="12025" y="2971"/>
                        </a:cubicBezTo>
                        <a:cubicBezTo>
                          <a:pt x="12558" y="2537"/>
                          <a:pt x="13330" y="2338"/>
                          <a:pt x="13803" y="1886"/>
                        </a:cubicBezTo>
                        <a:cubicBezTo>
                          <a:pt x="14088" y="1615"/>
                          <a:pt x="13555" y="1442"/>
                          <a:pt x="13251" y="1449"/>
                        </a:cubicBezTo>
                        <a:cubicBezTo>
                          <a:pt x="12187" y="1470"/>
                          <a:pt x="11316" y="1878"/>
                          <a:pt x="10631" y="2470"/>
                        </a:cubicBezTo>
                        <a:cubicBezTo>
                          <a:pt x="10412" y="2659"/>
                          <a:pt x="10224" y="2862"/>
                          <a:pt x="10080" y="3072"/>
                        </a:cubicBezTo>
                        <a:cubicBezTo>
                          <a:pt x="7969" y="2554"/>
                          <a:pt x="5805" y="2147"/>
                          <a:pt x="4026" y="1850"/>
                        </a:cubicBezTo>
                        <a:cubicBezTo>
                          <a:pt x="4231" y="1675"/>
                          <a:pt x="4445" y="1505"/>
                          <a:pt x="4695" y="1358"/>
                        </a:cubicBezTo>
                        <a:cubicBezTo>
                          <a:pt x="5079" y="1132"/>
                          <a:pt x="5509" y="952"/>
                          <a:pt x="5948" y="794"/>
                        </a:cubicBezTo>
                        <a:cubicBezTo>
                          <a:pt x="6281" y="674"/>
                          <a:pt x="6755" y="561"/>
                          <a:pt x="6866" y="272"/>
                        </a:cubicBezTo>
                        <a:cubicBezTo>
                          <a:pt x="6906" y="165"/>
                          <a:pt x="6802" y="74"/>
                          <a:pt x="6661" y="47"/>
                        </a:cubicBezTo>
                        <a:cubicBezTo>
                          <a:pt x="5637" y="-157"/>
                          <a:pt x="4612" y="346"/>
                          <a:pt x="3822" y="779"/>
                        </a:cubicBezTo>
                        <a:cubicBezTo>
                          <a:pt x="3458" y="979"/>
                          <a:pt x="2977" y="1281"/>
                          <a:pt x="2628" y="1626"/>
                        </a:cubicBezTo>
                        <a:cubicBezTo>
                          <a:pt x="1042" y="1383"/>
                          <a:pt x="0" y="1259"/>
                          <a:pt x="0" y="1259"/>
                        </a:cubicBezTo>
                        <a:lnTo>
                          <a:pt x="0" y="17744"/>
                        </a:lnTo>
                        <a:cubicBezTo>
                          <a:pt x="0" y="17744"/>
                          <a:pt x="2547" y="21443"/>
                          <a:pt x="6620" y="21336"/>
                        </a:cubicBezTo>
                        <a:cubicBezTo>
                          <a:pt x="10698" y="21230"/>
                          <a:pt x="8149" y="8636"/>
                          <a:pt x="8149" y="8636"/>
                        </a:cubicBezTo>
                        <a:cubicBezTo>
                          <a:pt x="8149" y="8636"/>
                          <a:pt x="15282" y="13495"/>
                          <a:pt x="18337" y="8636"/>
                        </a:cubicBezTo>
                        <a:cubicBezTo>
                          <a:pt x="19003" y="7580"/>
                          <a:pt x="18508" y="6636"/>
                          <a:pt x="17335" y="5803"/>
                        </a:cubicBezTo>
                        <a:cubicBezTo>
                          <a:pt x="17718" y="5369"/>
                          <a:pt x="18117" y="4950"/>
                          <a:pt x="18637" y="4583"/>
                        </a:cubicBezTo>
                        <a:cubicBezTo>
                          <a:pt x="19410" y="4038"/>
                          <a:pt x="20460" y="3878"/>
                          <a:pt x="21276" y="3411"/>
                        </a:cubicBezTo>
                        <a:cubicBezTo>
                          <a:pt x="21600" y="3225"/>
                          <a:pt x="21222" y="3050"/>
                          <a:pt x="20947" y="3050"/>
                        </a:cubicBezTo>
                        <a:close/>
                        <a:moveTo>
                          <a:pt x="20947" y="3050"/>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42" name="AutoShape 27">
                  <a:extLst>
                    <a:ext uri="{FF2B5EF4-FFF2-40B4-BE49-F238E27FC236}">
                      <a16:creationId xmlns:a16="http://schemas.microsoft.com/office/drawing/2014/main" id="{9167D14E-57C5-EE07-C4AB-BCF0D8C1AC6D}"/>
                    </a:ext>
                  </a:extLst>
                </p:cNvPr>
                <p:cNvSpPr>
                  <a:spLocks/>
                </p:cNvSpPr>
                <p:nvPr/>
              </p:nvSpPr>
              <p:spPr bwMode="auto">
                <a:xfrm>
                  <a:off x="3144" y="336"/>
                  <a:ext cx="975" cy="737"/>
                </a:xfrm>
                <a:custGeom>
                  <a:avLst/>
                  <a:gdLst/>
                  <a:ahLst/>
                  <a:cxnLst/>
                  <a:rect l="0" t="0" r="r" b="b"/>
                  <a:pathLst>
                    <a:path w="20742" h="19545">
                      <a:moveTo>
                        <a:pt x="238" y="19481"/>
                      </a:moveTo>
                      <a:cubicBezTo>
                        <a:pt x="238" y="19481"/>
                        <a:pt x="13304" y="21600"/>
                        <a:pt x="20742" y="1502"/>
                      </a:cubicBezTo>
                      <a:lnTo>
                        <a:pt x="18323" y="0"/>
                      </a:lnTo>
                      <a:cubicBezTo>
                        <a:pt x="18323" y="0"/>
                        <a:pt x="11278" y="14102"/>
                        <a:pt x="2195" y="10700"/>
                      </a:cubicBezTo>
                      <a:cubicBezTo>
                        <a:pt x="2195" y="10700"/>
                        <a:pt x="-858" y="12554"/>
                        <a:pt x="238" y="19481"/>
                      </a:cubicBezTo>
                      <a:close/>
                      <a:moveTo>
                        <a:pt x="238" y="19481"/>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43" name="AutoShape 28">
                  <a:extLst>
                    <a:ext uri="{FF2B5EF4-FFF2-40B4-BE49-F238E27FC236}">
                      <a16:creationId xmlns:a16="http://schemas.microsoft.com/office/drawing/2014/main" id="{8D8ACB13-33EF-D587-D248-CB9DAF9BF8D9}"/>
                    </a:ext>
                  </a:extLst>
                </p:cNvPr>
                <p:cNvSpPr>
                  <a:spLocks/>
                </p:cNvSpPr>
                <p:nvPr/>
              </p:nvSpPr>
              <p:spPr bwMode="auto">
                <a:xfrm>
                  <a:off x="1728" y="480"/>
                  <a:ext cx="1146" cy="450"/>
                </a:xfrm>
                <a:custGeom>
                  <a:avLst/>
                  <a:gdLst/>
                  <a:ahLst/>
                  <a:cxnLst/>
                  <a:rect l="0" t="0" r="r" b="b"/>
                  <a:pathLst>
                    <a:path w="21600" h="14465">
                      <a:moveTo>
                        <a:pt x="21600" y="2499"/>
                      </a:moveTo>
                      <a:cubicBezTo>
                        <a:pt x="21600" y="2499"/>
                        <a:pt x="11376" y="-7135"/>
                        <a:pt x="0" y="11429"/>
                      </a:cubicBezTo>
                      <a:lnTo>
                        <a:pt x="1603" y="14465"/>
                      </a:lnTo>
                      <a:cubicBezTo>
                        <a:pt x="1603" y="14465"/>
                        <a:pt x="11092" y="2451"/>
                        <a:pt x="17696" y="11326"/>
                      </a:cubicBezTo>
                      <a:cubicBezTo>
                        <a:pt x="17696" y="11326"/>
                        <a:pt x="20697" y="10926"/>
                        <a:pt x="21600" y="2499"/>
                      </a:cubicBezTo>
                      <a:close/>
                      <a:moveTo>
                        <a:pt x="21600" y="2499"/>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44" name="AutoShape 29">
                  <a:extLst>
                    <a:ext uri="{FF2B5EF4-FFF2-40B4-BE49-F238E27FC236}">
                      <a16:creationId xmlns:a16="http://schemas.microsoft.com/office/drawing/2014/main" id="{965B481D-4E5F-D35D-9696-ACB0E9000D3A}"/>
                    </a:ext>
                  </a:extLst>
                </p:cNvPr>
                <p:cNvSpPr>
                  <a:spLocks/>
                </p:cNvSpPr>
                <p:nvPr/>
              </p:nvSpPr>
              <p:spPr bwMode="auto">
                <a:xfrm>
                  <a:off x="2104" y="552"/>
                  <a:ext cx="1117" cy="1198"/>
                </a:xfrm>
                <a:custGeom>
                  <a:avLst/>
                  <a:gdLst/>
                  <a:ahLst/>
                  <a:cxnLst/>
                  <a:rect l="0" t="0" r="r" b="b"/>
                  <a:pathLst>
                    <a:path w="21600" h="21014">
                      <a:moveTo>
                        <a:pt x="21600" y="6674"/>
                      </a:moveTo>
                      <a:lnTo>
                        <a:pt x="21600" y="8485"/>
                      </a:lnTo>
                      <a:cubicBezTo>
                        <a:pt x="21600" y="8485"/>
                        <a:pt x="18774" y="11701"/>
                        <a:pt x="18296" y="13641"/>
                      </a:cubicBezTo>
                      <a:cubicBezTo>
                        <a:pt x="18296" y="13641"/>
                        <a:pt x="10826" y="15978"/>
                        <a:pt x="7515" y="18865"/>
                      </a:cubicBezTo>
                      <a:cubicBezTo>
                        <a:pt x="4377" y="21600"/>
                        <a:pt x="5086" y="20945"/>
                        <a:pt x="5086" y="20945"/>
                      </a:cubicBezTo>
                      <a:cubicBezTo>
                        <a:pt x="5086" y="20945"/>
                        <a:pt x="910" y="16441"/>
                        <a:pt x="0" y="13133"/>
                      </a:cubicBezTo>
                      <a:cubicBezTo>
                        <a:pt x="0" y="13133"/>
                        <a:pt x="3104" y="12539"/>
                        <a:pt x="4801" y="10463"/>
                      </a:cubicBezTo>
                      <a:cubicBezTo>
                        <a:pt x="6499" y="8387"/>
                        <a:pt x="11073" y="2106"/>
                        <a:pt x="13563" y="801"/>
                      </a:cubicBezTo>
                      <a:lnTo>
                        <a:pt x="15803" y="0"/>
                      </a:lnTo>
                      <a:lnTo>
                        <a:pt x="18798" y="2036"/>
                      </a:lnTo>
                      <a:lnTo>
                        <a:pt x="21600" y="6674"/>
                      </a:lnTo>
                      <a:close/>
                      <a:moveTo>
                        <a:pt x="21600" y="6674"/>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45" name="Group 48">
                  <a:extLst>
                    <a:ext uri="{FF2B5EF4-FFF2-40B4-BE49-F238E27FC236}">
                      <a16:creationId xmlns:a16="http://schemas.microsoft.com/office/drawing/2014/main" id="{9262301D-C2D4-F9DF-19A7-76DABA12C99E}"/>
                    </a:ext>
                  </a:extLst>
                </p:cNvPr>
                <p:cNvGrpSpPr>
                  <a:grpSpLocks/>
                </p:cNvGrpSpPr>
                <p:nvPr/>
              </p:nvGrpSpPr>
              <p:grpSpPr bwMode="auto">
                <a:xfrm>
                  <a:off x="2152" y="0"/>
                  <a:ext cx="1528" cy="1706"/>
                  <a:chOff x="0" y="0"/>
                  <a:chExt cx="1528" cy="1706"/>
                </a:xfrm>
              </p:grpSpPr>
              <p:sp>
                <p:nvSpPr>
                  <p:cNvPr id="48" name="AutoShape 30">
                    <a:extLst>
                      <a:ext uri="{FF2B5EF4-FFF2-40B4-BE49-F238E27FC236}">
                        <a16:creationId xmlns:a16="http://schemas.microsoft.com/office/drawing/2014/main" id="{46E75A20-C1C2-FBE7-9A97-341C72BF50FC}"/>
                      </a:ext>
                    </a:extLst>
                  </p:cNvPr>
                  <p:cNvSpPr>
                    <a:spLocks/>
                  </p:cNvSpPr>
                  <p:nvPr/>
                </p:nvSpPr>
                <p:spPr bwMode="auto">
                  <a:xfrm>
                    <a:off x="0" y="656"/>
                    <a:ext cx="1034" cy="1050"/>
                  </a:xfrm>
                  <a:custGeom>
                    <a:avLst/>
                    <a:gdLst/>
                    <a:ahLst/>
                    <a:cxnLst/>
                    <a:rect l="0" t="0" r="r" b="b"/>
                    <a:pathLst>
                      <a:path w="21600" h="21600">
                        <a:moveTo>
                          <a:pt x="20840" y="0"/>
                        </a:moveTo>
                        <a:lnTo>
                          <a:pt x="14590" y="120"/>
                        </a:lnTo>
                        <a:lnTo>
                          <a:pt x="12558" y="5647"/>
                        </a:lnTo>
                        <a:lnTo>
                          <a:pt x="8354" y="6233"/>
                        </a:lnTo>
                        <a:cubicBezTo>
                          <a:pt x="8354" y="6233"/>
                          <a:pt x="8325" y="11591"/>
                          <a:pt x="0" y="15815"/>
                        </a:cubicBezTo>
                        <a:cubicBezTo>
                          <a:pt x="0" y="15815"/>
                          <a:pt x="2501" y="20102"/>
                          <a:pt x="3879" y="21600"/>
                        </a:cubicBezTo>
                        <a:lnTo>
                          <a:pt x="15127" y="14675"/>
                        </a:lnTo>
                        <a:lnTo>
                          <a:pt x="15811" y="12758"/>
                        </a:lnTo>
                        <a:lnTo>
                          <a:pt x="20018" y="11090"/>
                        </a:lnTo>
                        <a:lnTo>
                          <a:pt x="21600" y="6425"/>
                        </a:lnTo>
                        <a:cubicBezTo>
                          <a:pt x="21600" y="6425"/>
                          <a:pt x="21249" y="1280"/>
                          <a:pt x="20840" y="0"/>
                        </a:cubicBezTo>
                        <a:close/>
                        <a:moveTo>
                          <a:pt x="20840" y="0"/>
                        </a:moveTo>
                      </a:path>
                    </a:pathLst>
                  </a:custGeom>
                  <a:solidFill>
                    <a:srgbClr val="1F527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49" name="Group 45">
                    <a:extLst>
                      <a:ext uri="{FF2B5EF4-FFF2-40B4-BE49-F238E27FC236}">
                        <a16:creationId xmlns:a16="http://schemas.microsoft.com/office/drawing/2014/main" id="{9DEFC01A-CC1E-B3BC-33E9-9764E9ADB1C2}"/>
                      </a:ext>
                    </a:extLst>
                  </p:cNvPr>
                  <p:cNvGrpSpPr>
                    <a:grpSpLocks/>
                  </p:cNvGrpSpPr>
                  <p:nvPr/>
                </p:nvGrpSpPr>
                <p:grpSpPr bwMode="auto">
                  <a:xfrm>
                    <a:off x="536" y="0"/>
                    <a:ext cx="992" cy="1148"/>
                    <a:chOff x="0" y="0"/>
                    <a:chExt cx="992" cy="1148"/>
                  </a:xfrm>
                </p:grpSpPr>
                <p:grpSp>
                  <p:nvGrpSpPr>
                    <p:cNvPr id="52" name="Group 33">
                      <a:extLst>
                        <a:ext uri="{FF2B5EF4-FFF2-40B4-BE49-F238E27FC236}">
                          <a16:creationId xmlns:a16="http://schemas.microsoft.com/office/drawing/2014/main" id="{5859EDC5-1919-4E6B-D13E-F28D370251CB}"/>
                        </a:ext>
                      </a:extLst>
                    </p:cNvPr>
                    <p:cNvGrpSpPr>
                      <a:grpSpLocks/>
                    </p:cNvGrpSpPr>
                    <p:nvPr/>
                  </p:nvGrpSpPr>
                  <p:grpSpPr bwMode="auto">
                    <a:xfrm>
                      <a:off x="192" y="104"/>
                      <a:ext cx="735" cy="1044"/>
                      <a:chOff x="0" y="0"/>
                      <a:chExt cx="735" cy="1044"/>
                    </a:xfrm>
                  </p:grpSpPr>
                  <p:sp>
                    <p:nvSpPr>
                      <p:cNvPr id="64" name="AutoShape 31">
                        <a:extLst>
                          <a:ext uri="{FF2B5EF4-FFF2-40B4-BE49-F238E27FC236}">
                            <a16:creationId xmlns:a16="http://schemas.microsoft.com/office/drawing/2014/main" id="{D3DCA988-2B1F-2586-B933-D117B8DB32A2}"/>
                          </a:ext>
                        </a:extLst>
                      </p:cNvPr>
                      <p:cNvSpPr>
                        <a:spLocks/>
                      </p:cNvSpPr>
                      <p:nvPr/>
                    </p:nvSpPr>
                    <p:spPr bwMode="auto">
                      <a:xfrm>
                        <a:off x="24" y="0"/>
                        <a:ext cx="711" cy="1026"/>
                      </a:xfrm>
                      <a:custGeom>
                        <a:avLst/>
                        <a:gdLst/>
                        <a:ahLst/>
                        <a:cxnLst/>
                        <a:rect l="0" t="0" r="r" b="b"/>
                        <a:pathLst>
                          <a:path w="21377" h="19215">
                            <a:moveTo>
                              <a:pt x="21359" y="4555"/>
                            </a:moveTo>
                            <a:cubicBezTo>
                              <a:pt x="20034" y="-2199"/>
                              <a:pt x="10940" y="348"/>
                              <a:pt x="9009" y="1087"/>
                            </a:cubicBezTo>
                            <a:cubicBezTo>
                              <a:pt x="7079" y="1827"/>
                              <a:pt x="6225" y="6185"/>
                              <a:pt x="6225" y="6185"/>
                            </a:cubicBezTo>
                            <a:lnTo>
                              <a:pt x="7433" y="8603"/>
                            </a:lnTo>
                            <a:lnTo>
                              <a:pt x="6921" y="10349"/>
                            </a:lnTo>
                            <a:lnTo>
                              <a:pt x="0" y="19204"/>
                            </a:lnTo>
                            <a:cubicBezTo>
                              <a:pt x="1010" y="19401"/>
                              <a:pt x="5186" y="16807"/>
                              <a:pt x="9325" y="14748"/>
                            </a:cubicBezTo>
                            <a:cubicBezTo>
                              <a:pt x="10501" y="13856"/>
                              <a:pt x="12732" y="12238"/>
                              <a:pt x="13255" y="12387"/>
                            </a:cubicBezTo>
                            <a:cubicBezTo>
                              <a:pt x="13976" y="12592"/>
                              <a:pt x="18159" y="13134"/>
                              <a:pt x="18679" y="12105"/>
                            </a:cubicBezTo>
                            <a:cubicBezTo>
                              <a:pt x="19379" y="10721"/>
                              <a:pt x="21600" y="5784"/>
                              <a:pt x="21359" y="4555"/>
                            </a:cubicBezTo>
                            <a:close/>
                            <a:moveTo>
                              <a:pt x="21359" y="4555"/>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5" name="AutoShape 32">
                        <a:extLst>
                          <a:ext uri="{FF2B5EF4-FFF2-40B4-BE49-F238E27FC236}">
                            <a16:creationId xmlns:a16="http://schemas.microsoft.com/office/drawing/2014/main" id="{5A51856C-7847-44EC-B564-F7F747D7DF1F}"/>
                          </a:ext>
                        </a:extLst>
                      </p:cNvPr>
                      <p:cNvSpPr>
                        <a:spLocks/>
                      </p:cNvSpPr>
                      <p:nvPr/>
                    </p:nvSpPr>
                    <p:spPr bwMode="auto">
                      <a:xfrm>
                        <a:off x="0" y="488"/>
                        <a:ext cx="642" cy="556"/>
                      </a:xfrm>
                      <a:custGeom>
                        <a:avLst/>
                        <a:gdLst/>
                        <a:ahLst/>
                        <a:cxnLst/>
                        <a:rect l="0" t="0" r="r" b="b"/>
                        <a:pathLst>
                          <a:path w="21421" h="19575">
                            <a:moveTo>
                              <a:pt x="20974" y="5726"/>
                            </a:moveTo>
                            <a:cubicBezTo>
                              <a:pt x="20974" y="5726"/>
                              <a:pt x="14861" y="3324"/>
                              <a:pt x="12853" y="1814"/>
                            </a:cubicBezTo>
                            <a:cubicBezTo>
                              <a:pt x="10846" y="304"/>
                              <a:pt x="10149" y="-665"/>
                              <a:pt x="10225" y="549"/>
                            </a:cubicBezTo>
                            <a:cubicBezTo>
                              <a:pt x="10273" y="1309"/>
                              <a:pt x="8660" y="8250"/>
                              <a:pt x="4" y="19308"/>
                            </a:cubicBezTo>
                            <a:cubicBezTo>
                              <a:pt x="-179" y="20935"/>
                              <a:pt x="6013" y="14619"/>
                              <a:pt x="7542" y="14025"/>
                            </a:cubicBezTo>
                            <a:cubicBezTo>
                              <a:pt x="10487" y="11849"/>
                              <a:pt x="15232" y="5921"/>
                              <a:pt x="15715" y="6154"/>
                            </a:cubicBezTo>
                            <a:cubicBezTo>
                              <a:pt x="16429" y="6498"/>
                              <a:pt x="20214" y="7347"/>
                              <a:pt x="21421" y="6141"/>
                            </a:cubicBezTo>
                            <a:cubicBezTo>
                              <a:pt x="21323" y="5958"/>
                              <a:pt x="21177" y="5809"/>
                              <a:pt x="20974" y="5726"/>
                            </a:cubicBezTo>
                            <a:close/>
                            <a:moveTo>
                              <a:pt x="20974" y="5726"/>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53" name="AutoShape 34">
                      <a:extLst>
                        <a:ext uri="{FF2B5EF4-FFF2-40B4-BE49-F238E27FC236}">
                          <a16:creationId xmlns:a16="http://schemas.microsoft.com/office/drawing/2014/main" id="{147FD219-B976-AA2B-8214-BD0539D2F5B1}"/>
                        </a:ext>
                      </a:extLst>
                    </p:cNvPr>
                    <p:cNvSpPr>
                      <a:spLocks/>
                    </p:cNvSpPr>
                    <p:nvPr/>
                  </p:nvSpPr>
                  <p:spPr bwMode="auto">
                    <a:xfrm>
                      <a:off x="488" y="304"/>
                      <a:ext cx="42" cy="123"/>
                    </a:xfrm>
                    <a:custGeom>
                      <a:avLst/>
                      <a:gdLst/>
                      <a:ahLst/>
                      <a:cxnLst/>
                      <a:rect l="0" t="0" r="r" b="b"/>
                      <a:pathLst>
                        <a:path w="21543" h="20944">
                          <a:moveTo>
                            <a:pt x="415" y="8"/>
                          </a:moveTo>
                          <a:cubicBezTo>
                            <a:pt x="415" y="8"/>
                            <a:pt x="21600" y="-656"/>
                            <a:pt x="21543" y="9993"/>
                          </a:cubicBezTo>
                          <a:cubicBezTo>
                            <a:pt x="21490" y="20645"/>
                            <a:pt x="0" y="20944"/>
                            <a:pt x="0" y="20944"/>
                          </a:cubicBezTo>
                          <a:cubicBezTo>
                            <a:pt x="0" y="20944"/>
                            <a:pt x="20097" y="7515"/>
                            <a:pt x="415" y="8"/>
                          </a:cubicBezTo>
                          <a:close/>
                          <a:moveTo>
                            <a:pt x="415" y="8"/>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4" name="AutoShape 35">
                      <a:extLst>
                        <a:ext uri="{FF2B5EF4-FFF2-40B4-BE49-F238E27FC236}">
                          <a16:creationId xmlns:a16="http://schemas.microsoft.com/office/drawing/2014/main" id="{0D451174-D087-F323-CFF8-239B6B8441A0}"/>
                        </a:ext>
                      </a:extLst>
                    </p:cNvPr>
                    <p:cNvSpPr>
                      <a:spLocks/>
                    </p:cNvSpPr>
                    <p:nvPr/>
                  </p:nvSpPr>
                  <p:spPr bwMode="auto">
                    <a:xfrm>
                      <a:off x="768" y="400"/>
                      <a:ext cx="32" cy="47"/>
                    </a:xfrm>
                    <a:custGeom>
                      <a:avLst/>
                      <a:gdLst/>
                      <a:ahLst/>
                      <a:cxnLst/>
                      <a:rect l="0" t="0" r="r" b="b"/>
                      <a:pathLst>
                        <a:path w="21578" h="21570">
                          <a:moveTo>
                            <a:pt x="15212" y="162"/>
                          </a:moveTo>
                          <a:cubicBezTo>
                            <a:pt x="14556" y="38"/>
                            <a:pt x="13871" y="-15"/>
                            <a:pt x="13176" y="3"/>
                          </a:cubicBezTo>
                          <a:cubicBezTo>
                            <a:pt x="12481" y="21"/>
                            <a:pt x="11778" y="111"/>
                            <a:pt x="11087" y="262"/>
                          </a:cubicBezTo>
                          <a:cubicBezTo>
                            <a:pt x="10396" y="414"/>
                            <a:pt x="9716" y="628"/>
                            <a:pt x="9065" y="890"/>
                          </a:cubicBezTo>
                          <a:cubicBezTo>
                            <a:pt x="8413" y="1153"/>
                            <a:pt x="7790" y="1463"/>
                            <a:pt x="7205" y="1807"/>
                          </a:cubicBezTo>
                          <a:cubicBezTo>
                            <a:pt x="6621" y="2150"/>
                            <a:pt x="6074" y="2526"/>
                            <a:pt x="5571" y="2920"/>
                          </a:cubicBezTo>
                          <a:cubicBezTo>
                            <a:pt x="5067" y="3313"/>
                            <a:pt x="4606" y="3725"/>
                            <a:pt x="4188" y="4141"/>
                          </a:cubicBezTo>
                          <a:cubicBezTo>
                            <a:pt x="3769" y="4557"/>
                            <a:pt x="3393" y="4979"/>
                            <a:pt x="3057" y="5397"/>
                          </a:cubicBezTo>
                          <a:cubicBezTo>
                            <a:pt x="2720" y="5815"/>
                            <a:pt x="2423" y="6230"/>
                            <a:pt x="2159" y="6634"/>
                          </a:cubicBezTo>
                          <a:cubicBezTo>
                            <a:pt x="1896" y="7039"/>
                            <a:pt x="1667" y="7434"/>
                            <a:pt x="1467" y="7816"/>
                          </a:cubicBezTo>
                          <a:cubicBezTo>
                            <a:pt x="1267" y="8198"/>
                            <a:pt x="1096" y="8566"/>
                            <a:pt x="948" y="8921"/>
                          </a:cubicBezTo>
                          <a:cubicBezTo>
                            <a:pt x="801" y="9275"/>
                            <a:pt x="663" y="9650"/>
                            <a:pt x="539" y="10046"/>
                          </a:cubicBezTo>
                          <a:cubicBezTo>
                            <a:pt x="415" y="10442"/>
                            <a:pt x="305" y="10860"/>
                            <a:pt x="218" y="11298"/>
                          </a:cubicBezTo>
                          <a:cubicBezTo>
                            <a:pt x="130" y="11736"/>
                            <a:pt x="64" y="12194"/>
                            <a:pt x="29" y="12669"/>
                          </a:cubicBezTo>
                          <a:cubicBezTo>
                            <a:pt x="-6" y="13144"/>
                            <a:pt x="-11" y="13636"/>
                            <a:pt x="25" y="14139"/>
                          </a:cubicBezTo>
                          <a:cubicBezTo>
                            <a:pt x="60" y="14641"/>
                            <a:pt x="136" y="15154"/>
                            <a:pt x="263" y="15667"/>
                          </a:cubicBezTo>
                          <a:cubicBezTo>
                            <a:pt x="389" y="16180"/>
                            <a:pt x="565" y="16693"/>
                            <a:pt x="799" y="17192"/>
                          </a:cubicBezTo>
                          <a:cubicBezTo>
                            <a:pt x="1034" y="17690"/>
                            <a:pt x="1326" y="18174"/>
                            <a:pt x="1679" y="18627"/>
                          </a:cubicBezTo>
                          <a:cubicBezTo>
                            <a:pt x="2033" y="19080"/>
                            <a:pt x="2448" y="19501"/>
                            <a:pt x="2921" y="19874"/>
                          </a:cubicBezTo>
                          <a:cubicBezTo>
                            <a:pt x="3394" y="20246"/>
                            <a:pt x="3926" y="20569"/>
                            <a:pt x="4505" y="20828"/>
                          </a:cubicBezTo>
                          <a:cubicBezTo>
                            <a:pt x="5084" y="21088"/>
                            <a:pt x="5710" y="21284"/>
                            <a:pt x="6366" y="21408"/>
                          </a:cubicBezTo>
                          <a:cubicBezTo>
                            <a:pt x="7022" y="21532"/>
                            <a:pt x="7707" y="21585"/>
                            <a:pt x="8402" y="21567"/>
                          </a:cubicBezTo>
                          <a:cubicBezTo>
                            <a:pt x="9097" y="21549"/>
                            <a:pt x="9800" y="21459"/>
                            <a:pt x="10491" y="21308"/>
                          </a:cubicBezTo>
                          <a:cubicBezTo>
                            <a:pt x="11182" y="21156"/>
                            <a:pt x="11862" y="20942"/>
                            <a:pt x="12513" y="20680"/>
                          </a:cubicBezTo>
                          <a:cubicBezTo>
                            <a:pt x="13165" y="20417"/>
                            <a:pt x="13788" y="20107"/>
                            <a:pt x="14373" y="19763"/>
                          </a:cubicBezTo>
                          <a:cubicBezTo>
                            <a:pt x="14957" y="19420"/>
                            <a:pt x="15504" y="19044"/>
                            <a:pt x="16007" y="18650"/>
                          </a:cubicBezTo>
                          <a:cubicBezTo>
                            <a:pt x="16511" y="18257"/>
                            <a:pt x="16972" y="17845"/>
                            <a:pt x="17390" y="17429"/>
                          </a:cubicBezTo>
                          <a:cubicBezTo>
                            <a:pt x="17809" y="17013"/>
                            <a:pt x="18185" y="16591"/>
                            <a:pt x="18521" y="16173"/>
                          </a:cubicBezTo>
                          <a:cubicBezTo>
                            <a:pt x="18858" y="15755"/>
                            <a:pt x="19155" y="15340"/>
                            <a:pt x="19419" y="14936"/>
                          </a:cubicBezTo>
                          <a:cubicBezTo>
                            <a:pt x="19682" y="14531"/>
                            <a:pt x="19911" y="14136"/>
                            <a:pt x="20111" y="13754"/>
                          </a:cubicBezTo>
                          <a:cubicBezTo>
                            <a:pt x="20311" y="13372"/>
                            <a:pt x="20482" y="13004"/>
                            <a:pt x="20630" y="12649"/>
                          </a:cubicBezTo>
                          <a:cubicBezTo>
                            <a:pt x="20777" y="12295"/>
                            <a:pt x="20915" y="11920"/>
                            <a:pt x="21039" y="11524"/>
                          </a:cubicBezTo>
                          <a:cubicBezTo>
                            <a:pt x="21163" y="11128"/>
                            <a:pt x="21273" y="10710"/>
                            <a:pt x="21360" y="10272"/>
                          </a:cubicBezTo>
                          <a:cubicBezTo>
                            <a:pt x="21448" y="9834"/>
                            <a:pt x="21514" y="9376"/>
                            <a:pt x="21549" y="8901"/>
                          </a:cubicBezTo>
                          <a:cubicBezTo>
                            <a:pt x="21584" y="8426"/>
                            <a:pt x="21589" y="7934"/>
                            <a:pt x="21553" y="7431"/>
                          </a:cubicBezTo>
                          <a:cubicBezTo>
                            <a:pt x="21518" y="6929"/>
                            <a:pt x="21442" y="6416"/>
                            <a:pt x="21315" y="5903"/>
                          </a:cubicBezTo>
                          <a:cubicBezTo>
                            <a:pt x="21189" y="5390"/>
                            <a:pt x="21013" y="4877"/>
                            <a:pt x="20779" y="4378"/>
                          </a:cubicBezTo>
                          <a:cubicBezTo>
                            <a:pt x="20544" y="3880"/>
                            <a:pt x="20252" y="3396"/>
                            <a:pt x="19899" y="2943"/>
                          </a:cubicBezTo>
                          <a:cubicBezTo>
                            <a:pt x="19545" y="2490"/>
                            <a:pt x="19130" y="2069"/>
                            <a:pt x="18657" y="1696"/>
                          </a:cubicBezTo>
                          <a:cubicBezTo>
                            <a:pt x="18184" y="1324"/>
                            <a:pt x="17652" y="1001"/>
                            <a:pt x="17073" y="742"/>
                          </a:cubicBezTo>
                          <a:cubicBezTo>
                            <a:pt x="16494" y="482"/>
                            <a:pt x="15868" y="286"/>
                            <a:pt x="15212" y="162"/>
                          </a:cubicBezTo>
                          <a:close/>
                          <a:moveTo>
                            <a:pt x="15212" y="162"/>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5" name="AutoShape 36">
                      <a:extLst>
                        <a:ext uri="{FF2B5EF4-FFF2-40B4-BE49-F238E27FC236}">
                          <a16:creationId xmlns:a16="http://schemas.microsoft.com/office/drawing/2014/main" id="{4DC27F7F-936F-8493-4013-0CC54684E76A}"/>
                        </a:ext>
                      </a:extLst>
                    </p:cNvPr>
                    <p:cNvSpPr>
                      <a:spLocks/>
                    </p:cNvSpPr>
                    <p:nvPr/>
                  </p:nvSpPr>
                  <p:spPr bwMode="auto">
                    <a:xfrm>
                      <a:off x="880" y="456"/>
                      <a:ext cx="27" cy="46"/>
                    </a:xfrm>
                    <a:custGeom>
                      <a:avLst/>
                      <a:gdLst/>
                      <a:ahLst/>
                      <a:cxnLst/>
                      <a:rect l="0" t="0" r="r" b="b"/>
                      <a:pathLst>
                        <a:path w="18996" h="20058">
                          <a:moveTo>
                            <a:pt x="1683" y="8384"/>
                          </a:moveTo>
                          <a:cubicBezTo>
                            <a:pt x="-1302" y="13844"/>
                            <a:pt x="-212" y="19016"/>
                            <a:pt x="4123" y="19921"/>
                          </a:cubicBezTo>
                          <a:cubicBezTo>
                            <a:pt x="8446" y="20829"/>
                            <a:pt x="14361" y="17138"/>
                            <a:pt x="17319" y="11671"/>
                          </a:cubicBezTo>
                          <a:cubicBezTo>
                            <a:pt x="20298" y="6218"/>
                            <a:pt x="19202" y="1049"/>
                            <a:pt x="14879" y="137"/>
                          </a:cubicBezTo>
                          <a:cubicBezTo>
                            <a:pt x="10561" y="-771"/>
                            <a:pt x="4635" y="2917"/>
                            <a:pt x="1683" y="8384"/>
                          </a:cubicBezTo>
                          <a:close/>
                          <a:moveTo>
                            <a:pt x="1683" y="8384"/>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6" name="AutoShape 37">
                      <a:extLst>
                        <a:ext uri="{FF2B5EF4-FFF2-40B4-BE49-F238E27FC236}">
                          <a16:creationId xmlns:a16="http://schemas.microsoft.com/office/drawing/2014/main" id="{3FC40FAD-2BBF-B8C1-5760-90CF6F88207D}"/>
                        </a:ext>
                      </a:extLst>
                    </p:cNvPr>
                    <p:cNvSpPr>
                      <a:spLocks/>
                    </p:cNvSpPr>
                    <p:nvPr/>
                  </p:nvSpPr>
                  <p:spPr bwMode="auto">
                    <a:xfrm>
                      <a:off x="728" y="304"/>
                      <a:ext cx="105" cy="34"/>
                    </a:xfrm>
                    <a:custGeom>
                      <a:avLst/>
                      <a:gdLst/>
                      <a:ahLst/>
                      <a:cxnLst/>
                      <a:rect l="0" t="0" r="r" b="b"/>
                      <a:pathLst>
                        <a:path w="20608" h="16787">
                          <a:moveTo>
                            <a:pt x="20468" y="15003"/>
                          </a:moveTo>
                          <a:cubicBezTo>
                            <a:pt x="15516" y="956"/>
                            <a:pt x="7237" y="-4356"/>
                            <a:pt x="387" y="3951"/>
                          </a:cubicBezTo>
                          <a:cubicBezTo>
                            <a:pt x="-522" y="5056"/>
                            <a:pt x="362" y="6924"/>
                            <a:pt x="1069" y="6448"/>
                          </a:cubicBezTo>
                          <a:cubicBezTo>
                            <a:pt x="3932" y="4514"/>
                            <a:pt x="6503" y="2776"/>
                            <a:pt x="9513" y="3570"/>
                          </a:cubicBezTo>
                          <a:cubicBezTo>
                            <a:pt x="13313" y="4569"/>
                            <a:pt x="16246" y="10588"/>
                            <a:pt x="19089" y="16363"/>
                          </a:cubicBezTo>
                          <a:cubicBezTo>
                            <a:pt x="19521" y="17244"/>
                            <a:pt x="21078" y="16733"/>
                            <a:pt x="20468" y="15003"/>
                          </a:cubicBezTo>
                          <a:close/>
                          <a:moveTo>
                            <a:pt x="20468" y="15003"/>
                          </a:moveTo>
                        </a:path>
                      </a:pathLst>
                    </a:custGeom>
                    <a:solidFill>
                      <a:srgbClr val="8C3806"/>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7" name="AutoShape 38">
                      <a:extLst>
                        <a:ext uri="{FF2B5EF4-FFF2-40B4-BE49-F238E27FC236}">
                          <a16:creationId xmlns:a16="http://schemas.microsoft.com/office/drawing/2014/main" id="{DDF2144D-65D2-3B4E-9474-131F08B2C4C9}"/>
                        </a:ext>
                      </a:extLst>
                    </p:cNvPr>
                    <p:cNvSpPr>
                      <a:spLocks/>
                    </p:cNvSpPr>
                    <p:nvPr/>
                  </p:nvSpPr>
                  <p:spPr bwMode="auto">
                    <a:xfrm>
                      <a:off x="904" y="376"/>
                      <a:ext cx="38" cy="22"/>
                    </a:xfrm>
                    <a:custGeom>
                      <a:avLst/>
                      <a:gdLst/>
                      <a:ahLst/>
                      <a:cxnLst/>
                      <a:rect l="0" t="0" r="r" b="b"/>
                      <a:pathLst>
                        <a:path w="21129" h="20394">
                          <a:moveTo>
                            <a:pt x="13447" y="2846"/>
                          </a:moveTo>
                          <a:cubicBezTo>
                            <a:pt x="9223" y="-609"/>
                            <a:pt x="5280" y="-267"/>
                            <a:pt x="804" y="526"/>
                          </a:cubicBezTo>
                          <a:cubicBezTo>
                            <a:pt x="-316" y="722"/>
                            <a:pt x="-228" y="2722"/>
                            <a:pt x="831" y="2947"/>
                          </a:cubicBezTo>
                          <a:cubicBezTo>
                            <a:pt x="3622" y="3551"/>
                            <a:pt x="7035" y="4984"/>
                            <a:pt x="9549" y="7115"/>
                          </a:cubicBezTo>
                          <a:cubicBezTo>
                            <a:pt x="13059" y="10082"/>
                            <a:pt x="14404" y="15842"/>
                            <a:pt x="17346" y="19704"/>
                          </a:cubicBezTo>
                          <a:cubicBezTo>
                            <a:pt x="18325" y="20991"/>
                            <a:pt x="21059" y="20518"/>
                            <a:pt x="21125" y="17944"/>
                          </a:cubicBezTo>
                          <a:cubicBezTo>
                            <a:pt x="21284" y="11456"/>
                            <a:pt x="16640" y="5471"/>
                            <a:pt x="13447" y="2846"/>
                          </a:cubicBezTo>
                          <a:close/>
                          <a:moveTo>
                            <a:pt x="13447" y="2846"/>
                          </a:moveTo>
                        </a:path>
                      </a:pathLst>
                    </a:custGeom>
                    <a:solidFill>
                      <a:srgbClr val="8C3806"/>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8" name="AutoShape 39">
                      <a:extLst>
                        <a:ext uri="{FF2B5EF4-FFF2-40B4-BE49-F238E27FC236}">
                          <a16:creationId xmlns:a16="http://schemas.microsoft.com/office/drawing/2014/main" id="{00EE0270-6BCA-3695-618F-4996D00FF5F0}"/>
                        </a:ext>
                      </a:extLst>
                    </p:cNvPr>
                    <p:cNvSpPr>
                      <a:spLocks/>
                    </p:cNvSpPr>
                    <p:nvPr/>
                  </p:nvSpPr>
                  <p:spPr bwMode="auto">
                    <a:xfrm>
                      <a:off x="128" y="247"/>
                      <a:ext cx="362" cy="474"/>
                    </a:xfrm>
                    <a:custGeom>
                      <a:avLst/>
                      <a:gdLst/>
                      <a:ahLst/>
                      <a:cxnLst/>
                      <a:rect l="0" t="0" r="r" b="b"/>
                      <a:pathLst>
                        <a:path w="21155" h="20530">
                          <a:moveTo>
                            <a:pt x="19579" y="638"/>
                          </a:moveTo>
                          <a:cubicBezTo>
                            <a:pt x="19579" y="638"/>
                            <a:pt x="16729" y="5893"/>
                            <a:pt x="18585" y="7611"/>
                          </a:cubicBezTo>
                          <a:cubicBezTo>
                            <a:pt x="20441" y="9329"/>
                            <a:pt x="21155" y="10022"/>
                            <a:pt x="21155" y="10022"/>
                          </a:cubicBezTo>
                          <a:lnTo>
                            <a:pt x="18641" y="20530"/>
                          </a:lnTo>
                          <a:cubicBezTo>
                            <a:pt x="18641" y="20530"/>
                            <a:pt x="15724" y="18569"/>
                            <a:pt x="5673" y="17589"/>
                          </a:cubicBezTo>
                          <a:cubicBezTo>
                            <a:pt x="5673" y="17589"/>
                            <a:pt x="903" y="10812"/>
                            <a:pt x="28" y="8734"/>
                          </a:cubicBezTo>
                          <a:cubicBezTo>
                            <a:pt x="-445" y="7612"/>
                            <a:pt x="5360" y="2033"/>
                            <a:pt x="7387" y="1104"/>
                          </a:cubicBezTo>
                          <a:cubicBezTo>
                            <a:pt x="12132" y="-1070"/>
                            <a:pt x="19579" y="638"/>
                            <a:pt x="19579" y="638"/>
                          </a:cubicBezTo>
                          <a:close/>
                          <a:moveTo>
                            <a:pt x="19579" y="638"/>
                          </a:moveTo>
                        </a:path>
                      </a:pathLst>
                    </a:custGeom>
                    <a:solidFill>
                      <a:srgbClr val="6C2706"/>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9" name="AutoShape 40">
                      <a:extLst>
                        <a:ext uri="{FF2B5EF4-FFF2-40B4-BE49-F238E27FC236}">
                          <a16:creationId xmlns:a16="http://schemas.microsoft.com/office/drawing/2014/main" id="{53240DF5-B64B-4393-BA9D-C9ADE03C489D}"/>
                        </a:ext>
                      </a:extLst>
                    </p:cNvPr>
                    <p:cNvSpPr>
                      <a:spLocks/>
                    </p:cNvSpPr>
                    <p:nvPr/>
                  </p:nvSpPr>
                  <p:spPr bwMode="auto">
                    <a:xfrm>
                      <a:off x="0" y="0"/>
                      <a:ext cx="992" cy="756"/>
                    </a:xfrm>
                    <a:custGeom>
                      <a:avLst/>
                      <a:gdLst/>
                      <a:ahLst/>
                      <a:cxnLst/>
                      <a:rect l="0" t="0" r="r" b="b"/>
                      <a:pathLst>
                        <a:path w="21171" h="20375">
                          <a:moveTo>
                            <a:pt x="21103" y="6682"/>
                          </a:moveTo>
                          <a:cubicBezTo>
                            <a:pt x="20798" y="4175"/>
                            <a:pt x="19200" y="3678"/>
                            <a:pt x="17753" y="1957"/>
                          </a:cubicBezTo>
                          <a:cubicBezTo>
                            <a:pt x="16306" y="236"/>
                            <a:pt x="13418" y="-1225"/>
                            <a:pt x="10255" y="1557"/>
                          </a:cubicBezTo>
                          <a:cubicBezTo>
                            <a:pt x="10255" y="1557"/>
                            <a:pt x="4080" y="5429"/>
                            <a:pt x="27" y="2054"/>
                          </a:cubicBezTo>
                          <a:cubicBezTo>
                            <a:pt x="27" y="2054"/>
                            <a:pt x="-191" y="5498"/>
                            <a:pt x="603" y="8597"/>
                          </a:cubicBezTo>
                          <a:lnTo>
                            <a:pt x="3918" y="8137"/>
                          </a:lnTo>
                          <a:cubicBezTo>
                            <a:pt x="3918" y="8137"/>
                            <a:pt x="1918" y="9503"/>
                            <a:pt x="1352" y="9443"/>
                          </a:cubicBezTo>
                          <a:cubicBezTo>
                            <a:pt x="1352" y="9443"/>
                            <a:pt x="1646" y="11466"/>
                            <a:pt x="2133" y="12594"/>
                          </a:cubicBezTo>
                          <a:cubicBezTo>
                            <a:pt x="2620" y="13722"/>
                            <a:pt x="7202" y="9826"/>
                            <a:pt x="7202" y="9826"/>
                          </a:cubicBezTo>
                          <a:cubicBezTo>
                            <a:pt x="7202" y="9826"/>
                            <a:pt x="4605" y="14293"/>
                            <a:pt x="4147" y="18299"/>
                          </a:cubicBezTo>
                          <a:lnTo>
                            <a:pt x="5140" y="20375"/>
                          </a:lnTo>
                          <a:cubicBezTo>
                            <a:pt x="5140" y="20375"/>
                            <a:pt x="8169" y="9633"/>
                            <a:pt x="10255" y="7316"/>
                          </a:cubicBezTo>
                          <a:cubicBezTo>
                            <a:pt x="10540" y="7000"/>
                            <a:pt x="10908" y="6529"/>
                            <a:pt x="11454" y="6562"/>
                          </a:cubicBezTo>
                          <a:cubicBezTo>
                            <a:pt x="12377" y="11583"/>
                            <a:pt x="8512" y="14496"/>
                            <a:pt x="7813" y="15592"/>
                          </a:cubicBezTo>
                          <a:cubicBezTo>
                            <a:pt x="7093" y="16721"/>
                            <a:pt x="7202" y="18298"/>
                            <a:pt x="7202" y="18298"/>
                          </a:cubicBezTo>
                          <a:cubicBezTo>
                            <a:pt x="7661" y="16222"/>
                            <a:pt x="11021" y="14396"/>
                            <a:pt x="12167" y="11550"/>
                          </a:cubicBezTo>
                          <a:cubicBezTo>
                            <a:pt x="13071" y="9305"/>
                            <a:pt x="13967" y="6495"/>
                            <a:pt x="14306" y="5407"/>
                          </a:cubicBezTo>
                          <a:cubicBezTo>
                            <a:pt x="14575" y="5585"/>
                            <a:pt x="15050" y="6121"/>
                            <a:pt x="14163" y="7454"/>
                          </a:cubicBezTo>
                          <a:cubicBezTo>
                            <a:pt x="14163" y="7454"/>
                            <a:pt x="16313" y="8032"/>
                            <a:pt x="17753" y="6393"/>
                          </a:cubicBezTo>
                          <a:cubicBezTo>
                            <a:pt x="17753" y="6393"/>
                            <a:pt x="18403" y="8245"/>
                            <a:pt x="18188" y="10405"/>
                          </a:cubicBezTo>
                          <a:cubicBezTo>
                            <a:pt x="18188" y="10405"/>
                            <a:pt x="19596" y="10171"/>
                            <a:pt x="20121" y="8137"/>
                          </a:cubicBezTo>
                          <a:cubicBezTo>
                            <a:pt x="20121" y="8137"/>
                            <a:pt x="20645" y="9541"/>
                            <a:pt x="20569" y="10908"/>
                          </a:cubicBezTo>
                          <a:cubicBezTo>
                            <a:pt x="20569" y="10908"/>
                            <a:pt x="21409" y="9190"/>
                            <a:pt x="21103" y="6682"/>
                          </a:cubicBezTo>
                          <a:close/>
                          <a:moveTo>
                            <a:pt x="21103" y="6682"/>
                          </a:moveTo>
                        </a:path>
                      </a:pathLst>
                    </a:custGeom>
                    <a:solidFill>
                      <a:srgbClr val="8C3806"/>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60" name="Group 44">
                      <a:extLst>
                        <a:ext uri="{FF2B5EF4-FFF2-40B4-BE49-F238E27FC236}">
                          <a16:creationId xmlns:a16="http://schemas.microsoft.com/office/drawing/2014/main" id="{3E13B274-A549-86EF-CB3F-319FC320EF31}"/>
                        </a:ext>
                      </a:extLst>
                    </p:cNvPr>
                    <p:cNvGrpSpPr>
                      <a:grpSpLocks/>
                    </p:cNvGrpSpPr>
                    <p:nvPr/>
                  </p:nvGrpSpPr>
                  <p:grpSpPr bwMode="auto">
                    <a:xfrm>
                      <a:off x="696" y="520"/>
                      <a:ext cx="151" cy="142"/>
                      <a:chOff x="0" y="0"/>
                      <a:chExt cx="151" cy="142"/>
                    </a:xfrm>
                  </p:grpSpPr>
                  <p:sp>
                    <p:nvSpPr>
                      <p:cNvPr id="61" name="AutoShape 41">
                        <a:extLst>
                          <a:ext uri="{FF2B5EF4-FFF2-40B4-BE49-F238E27FC236}">
                            <a16:creationId xmlns:a16="http://schemas.microsoft.com/office/drawing/2014/main" id="{ED5C7622-A561-3F96-5CD1-43125F451287}"/>
                          </a:ext>
                        </a:extLst>
                      </p:cNvPr>
                      <p:cNvSpPr>
                        <a:spLocks/>
                      </p:cNvSpPr>
                      <p:nvPr/>
                    </p:nvSpPr>
                    <p:spPr bwMode="auto">
                      <a:xfrm>
                        <a:off x="0" y="0"/>
                        <a:ext cx="151" cy="142"/>
                      </a:xfrm>
                      <a:custGeom>
                        <a:avLst/>
                        <a:gdLst/>
                        <a:ahLst/>
                        <a:cxnLst/>
                        <a:rect l="0" t="0" r="r" b="b"/>
                        <a:pathLst>
                          <a:path w="21600" h="14235">
                            <a:moveTo>
                              <a:pt x="21600" y="11585"/>
                            </a:moveTo>
                            <a:cubicBezTo>
                              <a:pt x="21600" y="11585"/>
                              <a:pt x="12946" y="14772"/>
                              <a:pt x="0" y="0"/>
                            </a:cubicBezTo>
                            <a:cubicBezTo>
                              <a:pt x="1" y="0"/>
                              <a:pt x="8133" y="21600"/>
                              <a:pt x="21600" y="11585"/>
                            </a:cubicBezTo>
                            <a:close/>
                            <a:moveTo>
                              <a:pt x="21600" y="11585"/>
                            </a:moveTo>
                          </a:path>
                        </a:pathLst>
                      </a:custGeom>
                      <a:solidFill>
                        <a:srgbClr val="E73B4D"/>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2" name="AutoShape 42">
                        <a:extLst>
                          <a:ext uri="{FF2B5EF4-FFF2-40B4-BE49-F238E27FC236}">
                            <a16:creationId xmlns:a16="http://schemas.microsoft.com/office/drawing/2014/main" id="{AA7A2306-532D-FB0B-100A-64285665CBD3}"/>
                          </a:ext>
                        </a:extLst>
                      </p:cNvPr>
                      <p:cNvSpPr>
                        <a:spLocks/>
                      </p:cNvSpPr>
                      <p:nvPr/>
                    </p:nvSpPr>
                    <p:spPr bwMode="auto">
                      <a:xfrm>
                        <a:off x="8" y="23"/>
                        <a:ext cx="139" cy="107"/>
                      </a:xfrm>
                      <a:custGeom>
                        <a:avLst/>
                        <a:gdLst/>
                        <a:ahLst/>
                        <a:cxnLst/>
                        <a:rect l="0" t="0" r="r" b="b"/>
                        <a:pathLst>
                          <a:path w="21600" h="21013">
                            <a:moveTo>
                              <a:pt x="2458" y="2876"/>
                            </a:moveTo>
                            <a:cubicBezTo>
                              <a:pt x="2458" y="2876"/>
                              <a:pt x="15717" y="19004"/>
                              <a:pt x="21600" y="19193"/>
                            </a:cubicBezTo>
                            <a:cubicBezTo>
                              <a:pt x="21600" y="19193"/>
                              <a:pt x="19059" y="21600"/>
                              <a:pt x="16309" y="20879"/>
                            </a:cubicBezTo>
                            <a:cubicBezTo>
                              <a:pt x="13349" y="20100"/>
                              <a:pt x="3961" y="13164"/>
                              <a:pt x="0" y="0"/>
                            </a:cubicBezTo>
                            <a:lnTo>
                              <a:pt x="2458" y="2876"/>
                            </a:lnTo>
                            <a:close/>
                            <a:moveTo>
                              <a:pt x="2458" y="2876"/>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3" name="AutoShape 43">
                        <a:extLst>
                          <a:ext uri="{FF2B5EF4-FFF2-40B4-BE49-F238E27FC236}">
                            <a16:creationId xmlns:a16="http://schemas.microsoft.com/office/drawing/2014/main" id="{9D145073-A8C4-EECD-AD38-8D2BA794B444}"/>
                          </a:ext>
                        </a:extLst>
                      </p:cNvPr>
                      <p:cNvSpPr>
                        <a:spLocks/>
                      </p:cNvSpPr>
                      <p:nvPr/>
                    </p:nvSpPr>
                    <p:spPr bwMode="auto">
                      <a:xfrm>
                        <a:off x="8" y="23"/>
                        <a:ext cx="139" cy="99"/>
                      </a:xfrm>
                      <a:custGeom>
                        <a:avLst/>
                        <a:gdLst/>
                        <a:ahLst/>
                        <a:cxnLst/>
                        <a:rect l="0" t="0" r="r" b="b"/>
                        <a:pathLst>
                          <a:path w="20128" h="19921">
                            <a:moveTo>
                              <a:pt x="0" y="0"/>
                            </a:moveTo>
                            <a:cubicBezTo>
                              <a:pt x="0" y="0"/>
                              <a:pt x="21600" y="17502"/>
                              <a:pt x="20048" y="19550"/>
                            </a:cubicBezTo>
                            <a:cubicBezTo>
                              <a:pt x="18493" y="21600"/>
                              <a:pt x="8651" y="15159"/>
                              <a:pt x="0" y="0"/>
                            </a:cubicBezTo>
                            <a:close/>
                            <a:moveTo>
                              <a:pt x="0" y="0"/>
                            </a:moveTo>
                          </a:path>
                        </a:pathLst>
                      </a:custGeom>
                      <a:solidFill>
                        <a:srgbClr val="E79277"/>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sp>
                <p:nvSpPr>
                  <p:cNvPr id="50" name="AutoShape 46">
                    <a:extLst>
                      <a:ext uri="{FF2B5EF4-FFF2-40B4-BE49-F238E27FC236}">
                        <a16:creationId xmlns:a16="http://schemas.microsoft.com/office/drawing/2014/main" id="{0452B67F-C5D0-8CB5-3AF7-14C60B90DA54}"/>
                      </a:ext>
                    </a:extLst>
                  </p:cNvPr>
                  <p:cNvSpPr>
                    <a:spLocks/>
                  </p:cNvSpPr>
                  <p:nvPr/>
                </p:nvSpPr>
                <p:spPr bwMode="auto">
                  <a:xfrm>
                    <a:off x="24" y="744"/>
                    <a:ext cx="1041" cy="938"/>
                  </a:xfrm>
                  <a:custGeom>
                    <a:avLst/>
                    <a:gdLst/>
                    <a:ahLst/>
                    <a:cxnLst/>
                    <a:rect l="0" t="0" r="r" b="b"/>
                    <a:pathLst>
                      <a:path w="21600" h="21151">
                        <a:moveTo>
                          <a:pt x="0" y="16369"/>
                        </a:moveTo>
                        <a:cubicBezTo>
                          <a:pt x="0" y="16369"/>
                          <a:pt x="2790" y="15603"/>
                          <a:pt x="6914" y="11243"/>
                        </a:cubicBezTo>
                        <a:cubicBezTo>
                          <a:pt x="15684" y="1971"/>
                          <a:pt x="20836" y="-449"/>
                          <a:pt x="21600" y="65"/>
                        </a:cubicBezTo>
                        <a:lnTo>
                          <a:pt x="15394" y="8664"/>
                        </a:lnTo>
                        <a:lnTo>
                          <a:pt x="20297" y="4617"/>
                        </a:lnTo>
                        <a:cubicBezTo>
                          <a:pt x="20297" y="4617"/>
                          <a:pt x="18239" y="10693"/>
                          <a:pt x="2837" y="21151"/>
                        </a:cubicBezTo>
                        <a:cubicBezTo>
                          <a:pt x="2837" y="21151"/>
                          <a:pt x="331" y="17530"/>
                          <a:pt x="0" y="16369"/>
                        </a:cubicBezTo>
                        <a:close/>
                        <a:moveTo>
                          <a:pt x="0" y="16369"/>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1" name="AutoShape 47">
                    <a:extLst>
                      <a:ext uri="{FF2B5EF4-FFF2-40B4-BE49-F238E27FC236}">
                        <a16:creationId xmlns:a16="http://schemas.microsoft.com/office/drawing/2014/main" id="{F1EA01BE-9A06-5C40-02F0-5BF87F551A71}"/>
                      </a:ext>
                    </a:extLst>
                  </p:cNvPr>
                  <p:cNvSpPr>
                    <a:spLocks/>
                  </p:cNvSpPr>
                  <p:nvPr/>
                </p:nvSpPr>
                <p:spPr bwMode="auto">
                  <a:xfrm>
                    <a:off x="680" y="656"/>
                    <a:ext cx="430" cy="549"/>
                  </a:xfrm>
                  <a:custGeom>
                    <a:avLst/>
                    <a:gdLst/>
                    <a:ahLst/>
                    <a:cxnLst/>
                    <a:rect l="0" t="0" r="r" b="b"/>
                    <a:pathLst>
                      <a:path w="21600" h="21600">
                        <a:moveTo>
                          <a:pt x="15736" y="0"/>
                        </a:moveTo>
                        <a:lnTo>
                          <a:pt x="19387" y="3593"/>
                        </a:lnTo>
                        <a:lnTo>
                          <a:pt x="5497" y="17939"/>
                        </a:lnTo>
                        <a:lnTo>
                          <a:pt x="19387" y="9016"/>
                        </a:lnTo>
                        <a:lnTo>
                          <a:pt x="21600" y="14860"/>
                        </a:lnTo>
                        <a:cubicBezTo>
                          <a:pt x="21600" y="14860"/>
                          <a:pt x="19532" y="12306"/>
                          <a:pt x="17562" y="12287"/>
                        </a:cubicBezTo>
                        <a:cubicBezTo>
                          <a:pt x="15592" y="12269"/>
                          <a:pt x="0" y="21600"/>
                          <a:pt x="0" y="21600"/>
                        </a:cubicBezTo>
                        <a:cubicBezTo>
                          <a:pt x="0" y="21600"/>
                          <a:pt x="19106" y="3750"/>
                          <a:pt x="17261" y="3919"/>
                        </a:cubicBezTo>
                        <a:cubicBezTo>
                          <a:pt x="15416" y="4087"/>
                          <a:pt x="8244" y="8295"/>
                          <a:pt x="8244" y="8295"/>
                        </a:cubicBezTo>
                        <a:lnTo>
                          <a:pt x="12104" y="402"/>
                        </a:lnTo>
                        <a:lnTo>
                          <a:pt x="15736" y="0"/>
                        </a:lnTo>
                        <a:close/>
                        <a:moveTo>
                          <a:pt x="15736" y="0"/>
                        </a:moveTo>
                      </a:path>
                    </a:pathLst>
                  </a:custGeom>
                  <a:solidFill>
                    <a:srgbClr val="D2D3D3"/>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46" name="AutoShape 49">
                  <a:extLst>
                    <a:ext uri="{FF2B5EF4-FFF2-40B4-BE49-F238E27FC236}">
                      <a16:creationId xmlns:a16="http://schemas.microsoft.com/office/drawing/2014/main" id="{96299272-933C-ED56-604D-74EDB95961E8}"/>
                    </a:ext>
                  </a:extLst>
                </p:cNvPr>
                <p:cNvSpPr>
                  <a:spLocks/>
                </p:cNvSpPr>
                <p:nvPr/>
              </p:nvSpPr>
              <p:spPr bwMode="auto">
                <a:xfrm>
                  <a:off x="288" y="1608"/>
                  <a:ext cx="563" cy="375"/>
                </a:xfrm>
                <a:custGeom>
                  <a:avLst/>
                  <a:gdLst/>
                  <a:ahLst/>
                  <a:cxnLst/>
                  <a:rect l="0" t="0" r="r" b="b"/>
                  <a:pathLst>
                    <a:path w="21600" h="20982">
                      <a:moveTo>
                        <a:pt x="18883" y="9540"/>
                      </a:moveTo>
                      <a:lnTo>
                        <a:pt x="16971" y="4191"/>
                      </a:lnTo>
                      <a:cubicBezTo>
                        <a:pt x="16971" y="4191"/>
                        <a:pt x="15925" y="3343"/>
                        <a:pt x="12789" y="1363"/>
                      </a:cubicBezTo>
                      <a:cubicBezTo>
                        <a:pt x="9653" y="-618"/>
                        <a:pt x="10176" y="144"/>
                        <a:pt x="10176" y="144"/>
                      </a:cubicBezTo>
                      <a:lnTo>
                        <a:pt x="12162" y="3191"/>
                      </a:lnTo>
                      <a:cubicBezTo>
                        <a:pt x="12162" y="3191"/>
                        <a:pt x="11744" y="4650"/>
                        <a:pt x="7876" y="4191"/>
                      </a:cubicBezTo>
                      <a:cubicBezTo>
                        <a:pt x="5579" y="3919"/>
                        <a:pt x="0" y="12790"/>
                        <a:pt x="0" y="12790"/>
                      </a:cubicBezTo>
                      <a:cubicBezTo>
                        <a:pt x="0" y="12790"/>
                        <a:pt x="10709" y="11633"/>
                        <a:pt x="12974" y="14519"/>
                      </a:cubicBezTo>
                      <a:cubicBezTo>
                        <a:pt x="15238" y="17405"/>
                        <a:pt x="17389" y="20982"/>
                        <a:pt x="17389" y="20982"/>
                      </a:cubicBezTo>
                      <a:lnTo>
                        <a:pt x="21600" y="12823"/>
                      </a:lnTo>
                      <a:lnTo>
                        <a:pt x="18883" y="9540"/>
                      </a:lnTo>
                      <a:close/>
                      <a:moveTo>
                        <a:pt x="18883" y="9540"/>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47" name="AutoShape 50">
                  <a:extLst>
                    <a:ext uri="{FF2B5EF4-FFF2-40B4-BE49-F238E27FC236}">
                      <a16:creationId xmlns:a16="http://schemas.microsoft.com/office/drawing/2014/main" id="{9EE94EC3-810F-8C62-3710-A7A3D48F038B}"/>
                    </a:ext>
                  </a:extLst>
                </p:cNvPr>
                <p:cNvSpPr>
                  <a:spLocks/>
                </p:cNvSpPr>
                <p:nvPr/>
              </p:nvSpPr>
              <p:spPr bwMode="auto">
                <a:xfrm>
                  <a:off x="0" y="1872"/>
                  <a:ext cx="492" cy="349"/>
                </a:xfrm>
                <a:custGeom>
                  <a:avLst/>
                  <a:gdLst/>
                  <a:ahLst/>
                  <a:cxnLst/>
                  <a:rect l="0" t="0" r="r" b="b"/>
                  <a:pathLst>
                    <a:path w="21600" h="21599">
                      <a:moveTo>
                        <a:pt x="17632" y="3672"/>
                      </a:moveTo>
                      <a:lnTo>
                        <a:pt x="13683" y="0"/>
                      </a:lnTo>
                      <a:cubicBezTo>
                        <a:pt x="13683" y="0"/>
                        <a:pt x="12315" y="-1"/>
                        <a:pt x="8426" y="541"/>
                      </a:cubicBezTo>
                      <a:cubicBezTo>
                        <a:pt x="4537" y="1082"/>
                        <a:pt x="5350" y="1409"/>
                        <a:pt x="5350" y="1409"/>
                      </a:cubicBezTo>
                      <a:lnTo>
                        <a:pt x="8496" y="2799"/>
                      </a:lnTo>
                      <a:cubicBezTo>
                        <a:pt x="8496" y="2799"/>
                        <a:pt x="8635" y="4536"/>
                        <a:pt x="4594" y="7121"/>
                      </a:cubicBezTo>
                      <a:cubicBezTo>
                        <a:pt x="2194" y="8657"/>
                        <a:pt x="0" y="21599"/>
                        <a:pt x="0" y="21599"/>
                      </a:cubicBezTo>
                      <a:cubicBezTo>
                        <a:pt x="0" y="21599"/>
                        <a:pt x="10262" y="12095"/>
                        <a:pt x="13625" y="13110"/>
                      </a:cubicBezTo>
                      <a:cubicBezTo>
                        <a:pt x="16988" y="14126"/>
                        <a:pt x="20501" y="15899"/>
                        <a:pt x="20501" y="15899"/>
                      </a:cubicBezTo>
                      <a:lnTo>
                        <a:pt x="21600" y="4717"/>
                      </a:lnTo>
                      <a:lnTo>
                        <a:pt x="17632" y="3672"/>
                      </a:lnTo>
                      <a:close/>
                      <a:moveTo>
                        <a:pt x="17632" y="3672"/>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nvGrpSpPr>
              <p:cNvPr id="7" name="Group 81">
                <a:extLst>
                  <a:ext uri="{FF2B5EF4-FFF2-40B4-BE49-F238E27FC236}">
                    <a16:creationId xmlns:a16="http://schemas.microsoft.com/office/drawing/2014/main" id="{3E68563C-2962-2359-564D-7543BC97378D}"/>
                  </a:ext>
                </a:extLst>
              </p:cNvPr>
              <p:cNvGrpSpPr>
                <a:grpSpLocks/>
              </p:cNvGrpSpPr>
              <p:nvPr/>
            </p:nvGrpSpPr>
            <p:grpSpPr bwMode="auto">
              <a:xfrm>
                <a:off x="0" y="0"/>
                <a:ext cx="3906" cy="2319"/>
                <a:chOff x="0" y="0"/>
                <a:chExt cx="3906" cy="2319"/>
              </a:xfrm>
            </p:grpSpPr>
            <p:sp>
              <p:nvSpPr>
                <p:cNvPr id="8" name="AutoShape 52">
                  <a:extLst>
                    <a:ext uri="{FF2B5EF4-FFF2-40B4-BE49-F238E27FC236}">
                      <a16:creationId xmlns:a16="http://schemas.microsoft.com/office/drawing/2014/main" id="{141AA1DD-E403-7358-9D5F-A210B043DA64}"/>
                    </a:ext>
                  </a:extLst>
                </p:cNvPr>
                <p:cNvSpPr>
                  <a:spLocks/>
                </p:cNvSpPr>
                <p:nvPr/>
              </p:nvSpPr>
              <p:spPr bwMode="auto">
                <a:xfrm>
                  <a:off x="256" y="1352"/>
                  <a:ext cx="1801" cy="839"/>
                </a:xfrm>
                <a:custGeom>
                  <a:avLst/>
                  <a:gdLst/>
                  <a:ahLst/>
                  <a:cxnLst/>
                  <a:rect l="0" t="0" r="r" b="b"/>
                  <a:pathLst>
                    <a:path w="21600" h="20880">
                      <a:moveTo>
                        <a:pt x="21600" y="10127"/>
                      </a:moveTo>
                      <a:cubicBezTo>
                        <a:pt x="21600" y="10127"/>
                        <a:pt x="17978" y="21600"/>
                        <a:pt x="0" y="20844"/>
                      </a:cubicBezTo>
                      <a:cubicBezTo>
                        <a:pt x="0" y="20844"/>
                        <a:pt x="34" y="18544"/>
                        <a:pt x="1021" y="15003"/>
                      </a:cubicBezTo>
                      <a:cubicBezTo>
                        <a:pt x="1021" y="15003"/>
                        <a:pt x="12935" y="15274"/>
                        <a:pt x="17527" y="0"/>
                      </a:cubicBezTo>
                      <a:cubicBezTo>
                        <a:pt x="17527" y="0"/>
                        <a:pt x="21166" y="4856"/>
                        <a:pt x="21600" y="10127"/>
                      </a:cubicBezTo>
                      <a:close/>
                      <a:moveTo>
                        <a:pt x="21600" y="10127"/>
                      </a:moveTo>
                    </a:path>
                  </a:pathLst>
                </a:custGeom>
                <a:solidFill>
                  <a:schemeClr val="accent1">
                    <a:lumMod val="7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9" name="AutoShape 53">
                  <a:extLst>
                    <a:ext uri="{FF2B5EF4-FFF2-40B4-BE49-F238E27FC236}">
                      <a16:creationId xmlns:a16="http://schemas.microsoft.com/office/drawing/2014/main" id="{595335F7-6C22-1D58-75EE-0CA9875AF413}"/>
                    </a:ext>
                  </a:extLst>
                </p:cNvPr>
                <p:cNvSpPr>
                  <a:spLocks/>
                </p:cNvSpPr>
                <p:nvPr/>
              </p:nvSpPr>
              <p:spPr bwMode="auto">
                <a:xfrm>
                  <a:off x="760" y="1064"/>
                  <a:ext cx="1086" cy="1060"/>
                </a:xfrm>
                <a:custGeom>
                  <a:avLst/>
                  <a:gdLst/>
                  <a:ahLst/>
                  <a:cxnLst/>
                  <a:rect l="0" t="0" r="r" b="b"/>
                  <a:pathLst>
                    <a:path w="21600" h="15335">
                      <a:moveTo>
                        <a:pt x="16390" y="0"/>
                      </a:moveTo>
                      <a:cubicBezTo>
                        <a:pt x="16390" y="0"/>
                        <a:pt x="13930" y="1207"/>
                        <a:pt x="13025" y="2413"/>
                      </a:cubicBezTo>
                      <a:cubicBezTo>
                        <a:pt x="12119" y="3618"/>
                        <a:pt x="17277" y="16285"/>
                        <a:pt x="2664" y="9614"/>
                      </a:cubicBezTo>
                      <a:lnTo>
                        <a:pt x="1758" y="10374"/>
                      </a:lnTo>
                      <a:lnTo>
                        <a:pt x="0" y="12536"/>
                      </a:lnTo>
                      <a:cubicBezTo>
                        <a:pt x="0" y="12536"/>
                        <a:pt x="19038" y="21600"/>
                        <a:pt x="21600" y="7105"/>
                      </a:cubicBezTo>
                      <a:lnTo>
                        <a:pt x="16390" y="0"/>
                      </a:lnTo>
                      <a:close/>
                      <a:moveTo>
                        <a:pt x="16390" y="0"/>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10" name="Group 56">
                  <a:extLst>
                    <a:ext uri="{FF2B5EF4-FFF2-40B4-BE49-F238E27FC236}">
                      <a16:creationId xmlns:a16="http://schemas.microsoft.com/office/drawing/2014/main" id="{353E3C1F-1E8B-6DC6-8328-9C62787B81EC}"/>
                    </a:ext>
                  </a:extLst>
                </p:cNvPr>
                <p:cNvGrpSpPr>
                  <a:grpSpLocks/>
                </p:cNvGrpSpPr>
                <p:nvPr/>
              </p:nvGrpSpPr>
              <p:grpSpPr bwMode="auto">
                <a:xfrm>
                  <a:off x="1400" y="392"/>
                  <a:ext cx="230" cy="295"/>
                  <a:chOff x="0" y="0"/>
                  <a:chExt cx="230" cy="295"/>
                </a:xfrm>
              </p:grpSpPr>
              <p:sp>
                <p:nvSpPr>
                  <p:cNvPr id="35" name="AutoShape 54">
                    <a:extLst>
                      <a:ext uri="{FF2B5EF4-FFF2-40B4-BE49-F238E27FC236}">
                        <a16:creationId xmlns:a16="http://schemas.microsoft.com/office/drawing/2014/main" id="{3D647DDA-2ECD-0E98-21A9-E7651DAAF156}"/>
                      </a:ext>
                    </a:extLst>
                  </p:cNvPr>
                  <p:cNvSpPr>
                    <a:spLocks/>
                  </p:cNvSpPr>
                  <p:nvPr/>
                </p:nvSpPr>
                <p:spPr bwMode="auto">
                  <a:xfrm>
                    <a:off x="0" y="0"/>
                    <a:ext cx="230" cy="295"/>
                  </a:xfrm>
                  <a:custGeom>
                    <a:avLst/>
                    <a:gdLst/>
                    <a:ahLst/>
                    <a:cxnLst/>
                    <a:rect l="0" t="0" r="r" b="b"/>
                    <a:pathLst>
                      <a:path w="20576" h="20296">
                        <a:moveTo>
                          <a:pt x="20576" y="7194"/>
                        </a:moveTo>
                        <a:cubicBezTo>
                          <a:pt x="20576" y="7194"/>
                          <a:pt x="20214" y="17612"/>
                          <a:pt x="15535" y="18165"/>
                        </a:cubicBezTo>
                        <a:cubicBezTo>
                          <a:pt x="10855" y="18718"/>
                          <a:pt x="12295" y="15557"/>
                          <a:pt x="12295" y="15557"/>
                        </a:cubicBezTo>
                        <a:cubicBezTo>
                          <a:pt x="12295" y="15557"/>
                          <a:pt x="7899" y="21600"/>
                          <a:pt x="5153" y="20038"/>
                        </a:cubicBezTo>
                        <a:cubicBezTo>
                          <a:pt x="4540" y="19689"/>
                          <a:pt x="4023" y="18363"/>
                          <a:pt x="4968" y="17160"/>
                        </a:cubicBezTo>
                        <a:cubicBezTo>
                          <a:pt x="4968" y="17160"/>
                          <a:pt x="1135" y="15694"/>
                          <a:pt x="55" y="10014"/>
                        </a:cubicBezTo>
                        <a:cubicBezTo>
                          <a:pt x="-1024" y="4335"/>
                          <a:pt x="14091" y="0"/>
                          <a:pt x="14091" y="0"/>
                        </a:cubicBezTo>
                        <a:lnTo>
                          <a:pt x="20576" y="7194"/>
                        </a:lnTo>
                        <a:close/>
                        <a:moveTo>
                          <a:pt x="20576" y="7194"/>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6" name="AutoShape 55">
                    <a:extLst>
                      <a:ext uri="{FF2B5EF4-FFF2-40B4-BE49-F238E27FC236}">
                        <a16:creationId xmlns:a16="http://schemas.microsoft.com/office/drawing/2014/main" id="{A1A3586E-E5B2-7D0B-0BB3-99FF18C51DC9}"/>
                      </a:ext>
                    </a:extLst>
                  </p:cNvPr>
                  <p:cNvSpPr>
                    <a:spLocks/>
                  </p:cNvSpPr>
                  <p:nvPr/>
                </p:nvSpPr>
                <p:spPr bwMode="auto">
                  <a:xfrm>
                    <a:off x="136" y="192"/>
                    <a:ext cx="56" cy="44"/>
                  </a:xfrm>
                  <a:custGeom>
                    <a:avLst/>
                    <a:gdLst/>
                    <a:ahLst/>
                    <a:cxnLst/>
                    <a:rect l="0" t="0" r="r" b="b"/>
                    <a:pathLst>
                      <a:path w="20867" h="20599">
                        <a:moveTo>
                          <a:pt x="19869" y="165"/>
                        </a:moveTo>
                        <a:cubicBezTo>
                          <a:pt x="15704" y="-747"/>
                          <a:pt x="12028" y="2278"/>
                          <a:pt x="8832" y="5258"/>
                        </a:cubicBezTo>
                        <a:cubicBezTo>
                          <a:pt x="6814" y="7137"/>
                          <a:pt x="5073" y="9338"/>
                          <a:pt x="3458" y="11739"/>
                        </a:cubicBezTo>
                        <a:cubicBezTo>
                          <a:pt x="2063" y="13807"/>
                          <a:pt x="-271" y="16743"/>
                          <a:pt x="25" y="19601"/>
                        </a:cubicBezTo>
                        <a:cubicBezTo>
                          <a:pt x="156" y="20853"/>
                          <a:pt x="1622" y="20731"/>
                          <a:pt x="2265" y="20292"/>
                        </a:cubicBezTo>
                        <a:cubicBezTo>
                          <a:pt x="3912" y="19169"/>
                          <a:pt x="4768" y="17544"/>
                          <a:pt x="5982" y="15783"/>
                        </a:cubicBezTo>
                        <a:cubicBezTo>
                          <a:pt x="7552" y="13504"/>
                          <a:pt x="9368" y="11528"/>
                          <a:pt x="11136" y="9497"/>
                        </a:cubicBezTo>
                        <a:cubicBezTo>
                          <a:pt x="13956" y="6262"/>
                          <a:pt x="17401" y="4637"/>
                          <a:pt x="20494" y="1967"/>
                        </a:cubicBezTo>
                        <a:cubicBezTo>
                          <a:pt x="21329" y="1247"/>
                          <a:pt x="20600" y="328"/>
                          <a:pt x="19869" y="165"/>
                        </a:cubicBezTo>
                        <a:close/>
                        <a:moveTo>
                          <a:pt x="19869" y="165"/>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nvGrpSpPr>
                <p:cNvPr id="11" name="Group 59">
                  <a:extLst>
                    <a:ext uri="{FF2B5EF4-FFF2-40B4-BE49-F238E27FC236}">
                      <a16:creationId xmlns:a16="http://schemas.microsoft.com/office/drawing/2014/main" id="{A94C11AF-359B-805C-78F7-FC8AAC01E97B}"/>
                    </a:ext>
                  </a:extLst>
                </p:cNvPr>
                <p:cNvGrpSpPr>
                  <a:grpSpLocks/>
                </p:cNvGrpSpPr>
                <p:nvPr/>
              </p:nvGrpSpPr>
              <p:grpSpPr bwMode="auto">
                <a:xfrm>
                  <a:off x="3672" y="184"/>
                  <a:ext cx="234" cy="269"/>
                  <a:chOff x="0" y="0"/>
                  <a:chExt cx="234" cy="269"/>
                </a:xfrm>
              </p:grpSpPr>
              <p:sp>
                <p:nvSpPr>
                  <p:cNvPr id="33" name="AutoShape 57">
                    <a:extLst>
                      <a:ext uri="{FF2B5EF4-FFF2-40B4-BE49-F238E27FC236}">
                        <a16:creationId xmlns:a16="http://schemas.microsoft.com/office/drawing/2014/main" id="{FA0E8D50-F01E-0417-7F31-5156D416415D}"/>
                      </a:ext>
                    </a:extLst>
                  </p:cNvPr>
                  <p:cNvSpPr>
                    <a:spLocks/>
                  </p:cNvSpPr>
                  <p:nvPr/>
                </p:nvSpPr>
                <p:spPr bwMode="auto">
                  <a:xfrm>
                    <a:off x="0" y="0"/>
                    <a:ext cx="234" cy="266"/>
                  </a:xfrm>
                  <a:custGeom>
                    <a:avLst/>
                    <a:gdLst/>
                    <a:ahLst/>
                    <a:cxnLst/>
                    <a:rect l="0" t="0" r="r" b="b"/>
                    <a:pathLst>
                      <a:path w="18515" h="20970">
                        <a:moveTo>
                          <a:pt x="0" y="3799"/>
                        </a:moveTo>
                        <a:cubicBezTo>
                          <a:pt x="0" y="3799"/>
                          <a:pt x="3811" y="0"/>
                          <a:pt x="5718" y="0"/>
                        </a:cubicBezTo>
                        <a:cubicBezTo>
                          <a:pt x="7623" y="0"/>
                          <a:pt x="13976" y="1583"/>
                          <a:pt x="17788" y="5699"/>
                        </a:cubicBezTo>
                        <a:cubicBezTo>
                          <a:pt x="21600" y="9814"/>
                          <a:pt x="9178" y="20807"/>
                          <a:pt x="9178" y="20807"/>
                        </a:cubicBezTo>
                        <a:cubicBezTo>
                          <a:pt x="9178" y="20807"/>
                          <a:pt x="2960" y="21600"/>
                          <a:pt x="1480" y="19682"/>
                        </a:cubicBezTo>
                        <a:cubicBezTo>
                          <a:pt x="0" y="17762"/>
                          <a:pt x="0" y="3799"/>
                          <a:pt x="0" y="3799"/>
                        </a:cubicBezTo>
                        <a:close/>
                        <a:moveTo>
                          <a:pt x="0" y="3799"/>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4" name="AutoShape 58">
                    <a:extLst>
                      <a:ext uri="{FF2B5EF4-FFF2-40B4-BE49-F238E27FC236}">
                        <a16:creationId xmlns:a16="http://schemas.microsoft.com/office/drawing/2014/main" id="{753E76EC-DFAE-B3FC-017A-C71BAE735E31}"/>
                      </a:ext>
                    </a:extLst>
                  </p:cNvPr>
                  <p:cNvSpPr>
                    <a:spLocks/>
                  </p:cNvSpPr>
                  <p:nvPr/>
                </p:nvSpPr>
                <p:spPr bwMode="auto">
                  <a:xfrm>
                    <a:off x="0" y="39"/>
                    <a:ext cx="169" cy="230"/>
                  </a:xfrm>
                  <a:custGeom>
                    <a:avLst/>
                    <a:gdLst/>
                    <a:ahLst/>
                    <a:cxnLst/>
                    <a:rect l="0" t="0" r="r" b="b"/>
                    <a:pathLst>
                      <a:path w="21400" h="21339">
                        <a:moveTo>
                          <a:pt x="20945" y="3049"/>
                        </a:moveTo>
                        <a:cubicBezTo>
                          <a:pt x="19305" y="3049"/>
                          <a:pt x="17293" y="4084"/>
                          <a:pt x="16507" y="5298"/>
                        </a:cubicBezTo>
                        <a:cubicBezTo>
                          <a:pt x="15210" y="4589"/>
                          <a:pt x="13434" y="3973"/>
                          <a:pt x="11528" y="3448"/>
                        </a:cubicBezTo>
                        <a:cubicBezTo>
                          <a:pt x="11681" y="3283"/>
                          <a:pt x="11842" y="3121"/>
                          <a:pt x="12025" y="2971"/>
                        </a:cubicBezTo>
                        <a:cubicBezTo>
                          <a:pt x="12558" y="2538"/>
                          <a:pt x="13331" y="2338"/>
                          <a:pt x="13804" y="1887"/>
                        </a:cubicBezTo>
                        <a:cubicBezTo>
                          <a:pt x="14088" y="1615"/>
                          <a:pt x="13555" y="1443"/>
                          <a:pt x="13250" y="1450"/>
                        </a:cubicBezTo>
                        <a:cubicBezTo>
                          <a:pt x="12188" y="1470"/>
                          <a:pt x="11316" y="1879"/>
                          <a:pt x="10630" y="2470"/>
                        </a:cubicBezTo>
                        <a:cubicBezTo>
                          <a:pt x="10413" y="2659"/>
                          <a:pt x="10224" y="2861"/>
                          <a:pt x="10080" y="3072"/>
                        </a:cubicBezTo>
                        <a:cubicBezTo>
                          <a:pt x="7969" y="2555"/>
                          <a:pt x="5806" y="2148"/>
                          <a:pt x="4027" y="1850"/>
                        </a:cubicBezTo>
                        <a:cubicBezTo>
                          <a:pt x="4233" y="1676"/>
                          <a:pt x="4446" y="1505"/>
                          <a:pt x="4696" y="1358"/>
                        </a:cubicBezTo>
                        <a:cubicBezTo>
                          <a:pt x="5078" y="1132"/>
                          <a:pt x="5510" y="952"/>
                          <a:pt x="5948" y="794"/>
                        </a:cubicBezTo>
                        <a:cubicBezTo>
                          <a:pt x="6282" y="673"/>
                          <a:pt x="6755" y="560"/>
                          <a:pt x="6866" y="272"/>
                        </a:cubicBezTo>
                        <a:cubicBezTo>
                          <a:pt x="6905" y="165"/>
                          <a:pt x="6803" y="75"/>
                          <a:pt x="6663" y="47"/>
                        </a:cubicBezTo>
                        <a:cubicBezTo>
                          <a:pt x="5638" y="-157"/>
                          <a:pt x="4614" y="347"/>
                          <a:pt x="3822" y="779"/>
                        </a:cubicBezTo>
                        <a:cubicBezTo>
                          <a:pt x="3458" y="978"/>
                          <a:pt x="2978" y="1281"/>
                          <a:pt x="2628" y="1626"/>
                        </a:cubicBezTo>
                        <a:cubicBezTo>
                          <a:pt x="1042" y="1383"/>
                          <a:pt x="0" y="1259"/>
                          <a:pt x="0" y="1259"/>
                        </a:cubicBezTo>
                        <a:lnTo>
                          <a:pt x="0" y="17745"/>
                        </a:lnTo>
                        <a:cubicBezTo>
                          <a:pt x="0" y="17745"/>
                          <a:pt x="2547" y="21443"/>
                          <a:pt x="6621" y="21337"/>
                        </a:cubicBezTo>
                        <a:cubicBezTo>
                          <a:pt x="10694" y="21231"/>
                          <a:pt x="8149" y="8638"/>
                          <a:pt x="8149" y="8638"/>
                        </a:cubicBezTo>
                        <a:cubicBezTo>
                          <a:pt x="8149" y="8638"/>
                          <a:pt x="15281" y="13497"/>
                          <a:pt x="18335" y="8638"/>
                        </a:cubicBezTo>
                        <a:cubicBezTo>
                          <a:pt x="18999" y="7581"/>
                          <a:pt x="18507" y="6637"/>
                          <a:pt x="17333" y="5803"/>
                        </a:cubicBezTo>
                        <a:cubicBezTo>
                          <a:pt x="17717" y="5370"/>
                          <a:pt x="18114" y="4951"/>
                          <a:pt x="18636" y="4583"/>
                        </a:cubicBezTo>
                        <a:cubicBezTo>
                          <a:pt x="19408" y="4039"/>
                          <a:pt x="20457" y="3879"/>
                          <a:pt x="21274" y="3411"/>
                        </a:cubicBezTo>
                        <a:cubicBezTo>
                          <a:pt x="21600" y="3225"/>
                          <a:pt x="21220" y="3049"/>
                          <a:pt x="20945" y="3049"/>
                        </a:cubicBezTo>
                        <a:close/>
                        <a:moveTo>
                          <a:pt x="20945" y="3049"/>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12" name="AutoShape 60">
                  <a:extLst>
                    <a:ext uri="{FF2B5EF4-FFF2-40B4-BE49-F238E27FC236}">
                      <a16:creationId xmlns:a16="http://schemas.microsoft.com/office/drawing/2014/main" id="{BF902640-55FE-88EA-4C1D-10DFD9D64E65}"/>
                    </a:ext>
                  </a:extLst>
                </p:cNvPr>
                <p:cNvSpPr>
                  <a:spLocks/>
                </p:cNvSpPr>
                <p:nvPr/>
              </p:nvSpPr>
              <p:spPr bwMode="auto">
                <a:xfrm>
                  <a:off x="2728" y="391"/>
                  <a:ext cx="1066" cy="807"/>
                </a:xfrm>
                <a:custGeom>
                  <a:avLst/>
                  <a:gdLst/>
                  <a:ahLst/>
                  <a:cxnLst/>
                  <a:rect l="0" t="0" r="r" b="b"/>
                  <a:pathLst>
                    <a:path w="20741" h="19545">
                      <a:moveTo>
                        <a:pt x="237" y="19481"/>
                      </a:moveTo>
                      <a:cubicBezTo>
                        <a:pt x="237" y="19481"/>
                        <a:pt x="13303" y="21600"/>
                        <a:pt x="20741" y="1502"/>
                      </a:cubicBezTo>
                      <a:lnTo>
                        <a:pt x="18322" y="0"/>
                      </a:lnTo>
                      <a:cubicBezTo>
                        <a:pt x="18322" y="0"/>
                        <a:pt x="11277" y="14102"/>
                        <a:pt x="2194" y="10700"/>
                      </a:cubicBezTo>
                      <a:cubicBezTo>
                        <a:pt x="2194" y="10700"/>
                        <a:pt x="-859" y="12554"/>
                        <a:pt x="237" y="19481"/>
                      </a:cubicBezTo>
                      <a:close/>
                      <a:moveTo>
                        <a:pt x="237" y="19481"/>
                      </a:moveTo>
                    </a:path>
                  </a:pathLst>
                </a:custGeom>
                <a:solidFill>
                  <a:schemeClr val="accent1">
                    <a:lumMod val="7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13" name="Group 72">
                  <a:extLst>
                    <a:ext uri="{FF2B5EF4-FFF2-40B4-BE49-F238E27FC236}">
                      <a16:creationId xmlns:a16="http://schemas.microsoft.com/office/drawing/2014/main" id="{DBB5DCE2-EE81-5384-0F21-E7EC88ABC128}"/>
                    </a:ext>
                  </a:extLst>
                </p:cNvPr>
                <p:cNvGrpSpPr>
                  <a:grpSpLocks/>
                </p:cNvGrpSpPr>
                <p:nvPr/>
              </p:nvGrpSpPr>
              <p:grpSpPr bwMode="auto">
                <a:xfrm>
                  <a:off x="2752" y="0"/>
                  <a:ext cx="661" cy="946"/>
                  <a:chOff x="0" y="0"/>
                  <a:chExt cx="661" cy="946"/>
                </a:xfrm>
              </p:grpSpPr>
              <p:grpSp>
                <p:nvGrpSpPr>
                  <p:cNvPr id="22" name="Group 64">
                    <a:extLst>
                      <a:ext uri="{FF2B5EF4-FFF2-40B4-BE49-F238E27FC236}">
                        <a16:creationId xmlns:a16="http://schemas.microsoft.com/office/drawing/2014/main" id="{7E97F172-4AC2-D708-0567-645992D243C9}"/>
                      </a:ext>
                    </a:extLst>
                  </p:cNvPr>
                  <p:cNvGrpSpPr>
                    <a:grpSpLocks/>
                  </p:cNvGrpSpPr>
                  <p:nvPr/>
                </p:nvGrpSpPr>
                <p:grpSpPr bwMode="auto">
                  <a:xfrm>
                    <a:off x="0" y="0"/>
                    <a:ext cx="661" cy="946"/>
                    <a:chOff x="0" y="0"/>
                    <a:chExt cx="661" cy="946"/>
                  </a:xfrm>
                </p:grpSpPr>
                <p:sp>
                  <p:nvSpPr>
                    <p:cNvPr id="30" name="AutoShape 61">
                      <a:extLst>
                        <a:ext uri="{FF2B5EF4-FFF2-40B4-BE49-F238E27FC236}">
                          <a16:creationId xmlns:a16="http://schemas.microsoft.com/office/drawing/2014/main" id="{F1D85588-F90B-5584-E302-CFB5BA793885}"/>
                        </a:ext>
                      </a:extLst>
                    </p:cNvPr>
                    <p:cNvSpPr>
                      <a:spLocks/>
                    </p:cNvSpPr>
                    <p:nvPr/>
                  </p:nvSpPr>
                  <p:spPr bwMode="auto">
                    <a:xfrm>
                      <a:off x="0" y="128"/>
                      <a:ext cx="535" cy="815"/>
                    </a:xfrm>
                    <a:custGeom>
                      <a:avLst/>
                      <a:gdLst/>
                      <a:ahLst/>
                      <a:cxnLst/>
                      <a:rect l="0" t="0" r="r" b="b"/>
                      <a:pathLst>
                        <a:path w="21331" h="18923">
                          <a:moveTo>
                            <a:pt x="21312" y="5707"/>
                          </a:moveTo>
                          <a:cubicBezTo>
                            <a:pt x="21600" y="7232"/>
                            <a:pt x="18529" y="13331"/>
                            <a:pt x="17566" y="15039"/>
                          </a:cubicBezTo>
                          <a:cubicBezTo>
                            <a:pt x="16850" y="16310"/>
                            <a:pt x="11320" y="15599"/>
                            <a:pt x="10371" y="15338"/>
                          </a:cubicBezTo>
                          <a:cubicBezTo>
                            <a:pt x="9423" y="15077"/>
                            <a:pt x="4115" y="18923"/>
                            <a:pt x="4115" y="18923"/>
                          </a:cubicBezTo>
                          <a:lnTo>
                            <a:pt x="0" y="16375"/>
                          </a:lnTo>
                          <a:lnTo>
                            <a:pt x="3034" y="13322"/>
                          </a:lnTo>
                          <a:lnTo>
                            <a:pt x="1786" y="11908"/>
                          </a:lnTo>
                          <a:lnTo>
                            <a:pt x="1214" y="7585"/>
                          </a:lnTo>
                          <a:cubicBezTo>
                            <a:pt x="1214" y="7585"/>
                            <a:pt x="2458" y="2192"/>
                            <a:pt x="5035" y="1293"/>
                          </a:cubicBezTo>
                          <a:cubicBezTo>
                            <a:pt x="7612" y="395"/>
                            <a:pt x="19730" y="-2677"/>
                            <a:pt x="21312" y="5707"/>
                          </a:cubicBezTo>
                          <a:close/>
                          <a:moveTo>
                            <a:pt x="21312" y="5707"/>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1" name="AutoShape 62">
                      <a:extLst>
                        <a:ext uri="{FF2B5EF4-FFF2-40B4-BE49-F238E27FC236}">
                          <a16:creationId xmlns:a16="http://schemas.microsoft.com/office/drawing/2014/main" id="{B6387FDD-DF6D-0BBA-24F7-6FFB96FA7893}"/>
                        </a:ext>
                      </a:extLst>
                    </p:cNvPr>
                    <p:cNvSpPr>
                      <a:spLocks/>
                    </p:cNvSpPr>
                    <p:nvPr/>
                  </p:nvSpPr>
                  <p:spPr bwMode="auto">
                    <a:xfrm>
                      <a:off x="0" y="0"/>
                      <a:ext cx="661" cy="678"/>
                    </a:xfrm>
                    <a:custGeom>
                      <a:avLst/>
                      <a:gdLst/>
                      <a:ahLst/>
                      <a:cxnLst/>
                      <a:rect l="0" t="0" r="r" b="b"/>
                      <a:pathLst>
                        <a:path w="20180" h="20975">
                          <a:moveTo>
                            <a:pt x="15416" y="11263"/>
                          </a:moveTo>
                          <a:cubicBezTo>
                            <a:pt x="15416" y="11263"/>
                            <a:pt x="17200" y="12227"/>
                            <a:pt x="18955" y="10771"/>
                          </a:cubicBezTo>
                          <a:cubicBezTo>
                            <a:pt x="20710" y="9315"/>
                            <a:pt x="21053" y="5662"/>
                            <a:pt x="16751" y="1857"/>
                          </a:cubicBezTo>
                          <a:cubicBezTo>
                            <a:pt x="16751" y="1857"/>
                            <a:pt x="18844" y="4859"/>
                            <a:pt x="18518" y="5247"/>
                          </a:cubicBezTo>
                          <a:cubicBezTo>
                            <a:pt x="18518" y="5247"/>
                            <a:pt x="16288" y="1477"/>
                            <a:pt x="15417" y="1221"/>
                          </a:cubicBezTo>
                          <a:cubicBezTo>
                            <a:pt x="15417" y="1221"/>
                            <a:pt x="16670" y="3482"/>
                            <a:pt x="16647" y="3876"/>
                          </a:cubicBezTo>
                          <a:cubicBezTo>
                            <a:pt x="16608" y="4518"/>
                            <a:pt x="15929" y="2182"/>
                            <a:pt x="13122" y="920"/>
                          </a:cubicBezTo>
                          <a:cubicBezTo>
                            <a:pt x="11332" y="115"/>
                            <a:pt x="5238" y="-625"/>
                            <a:pt x="3776" y="828"/>
                          </a:cubicBezTo>
                          <a:cubicBezTo>
                            <a:pt x="2314" y="2280"/>
                            <a:pt x="2109" y="4409"/>
                            <a:pt x="2109" y="4409"/>
                          </a:cubicBezTo>
                          <a:cubicBezTo>
                            <a:pt x="2109" y="4409"/>
                            <a:pt x="1771" y="5997"/>
                            <a:pt x="612" y="6875"/>
                          </a:cubicBezTo>
                          <a:cubicBezTo>
                            <a:pt x="-547" y="7753"/>
                            <a:pt x="270" y="12894"/>
                            <a:pt x="406" y="14719"/>
                          </a:cubicBezTo>
                          <a:cubicBezTo>
                            <a:pt x="543" y="16544"/>
                            <a:pt x="167" y="18751"/>
                            <a:pt x="167" y="18751"/>
                          </a:cubicBezTo>
                          <a:lnTo>
                            <a:pt x="1980" y="20975"/>
                          </a:lnTo>
                          <a:lnTo>
                            <a:pt x="2576" y="14874"/>
                          </a:lnTo>
                          <a:cubicBezTo>
                            <a:pt x="2576" y="14874"/>
                            <a:pt x="681" y="11701"/>
                            <a:pt x="2055" y="9971"/>
                          </a:cubicBezTo>
                          <a:cubicBezTo>
                            <a:pt x="3428" y="8241"/>
                            <a:pt x="4685" y="8963"/>
                            <a:pt x="5159" y="10001"/>
                          </a:cubicBezTo>
                          <a:cubicBezTo>
                            <a:pt x="5876" y="11574"/>
                            <a:pt x="5543" y="12888"/>
                            <a:pt x="5543" y="12888"/>
                          </a:cubicBezTo>
                          <a:lnTo>
                            <a:pt x="6427" y="12674"/>
                          </a:lnTo>
                          <a:cubicBezTo>
                            <a:pt x="6427" y="12674"/>
                            <a:pt x="6201" y="11135"/>
                            <a:pt x="7306" y="9436"/>
                          </a:cubicBezTo>
                          <a:cubicBezTo>
                            <a:pt x="8411" y="7736"/>
                            <a:pt x="10166" y="3984"/>
                            <a:pt x="15416" y="11263"/>
                          </a:cubicBezTo>
                          <a:close/>
                          <a:moveTo>
                            <a:pt x="15416" y="11263"/>
                          </a:moveTo>
                        </a:path>
                      </a:pathLst>
                    </a:custGeom>
                    <a:solidFill>
                      <a:srgbClr val="383838"/>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2" name="AutoShape 63">
                      <a:extLst>
                        <a:ext uri="{FF2B5EF4-FFF2-40B4-BE49-F238E27FC236}">
                          <a16:creationId xmlns:a16="http://schemas.microsoft.com/office/drawing/2014/main" id="{ECC3AFDE-1474-28FD-266D-95971220595A}"/>
                        </a:ext>
                      </a:extLst>
                    </p:cNvPr>
                    <p:cNvSpPr>
                      <a:spLocks/>
                    </p:cNvSpPr>
                    <p:nvPr/>
                  </p:nvSpPr>
                  <p:spPr bwMode="auto">
                    <a:xfrm>
                      <a:off x="24" y="616"/>
                      <a:ext cx="407" cy="330"/>
                    </a:xfrm>
                    <a:custGeom>
                      <a:avLst/>
                      <a:gdLst/>
                      <a:ahLst/>
                      <a:cxnLst/>
                      <a:rect l="0" t="0" r="r" b="b"/>
                      <a:pathLst>
                        <a:path w="21126" h="20427">
                          <a:moveTo>
                            <a:pt x="42" y="14766"/>
                          </a:moveTo>
                          <a:cubicBezTo>
                            <a:pt x="559" y="13539"/>
                            <a:pt x="3911" y="3089"/>
                            <a:pt x="3815" y="958"/>
                          </a:cubicBezTo>
                          <a:cubicBezTo>
                            <a:pt x="3719" y="-1173"/>
                            <a:pt x="4786" y="543"/>
                            <a:pt x="7879" y="3238"/>
                          </a:cubicBezTo>
                          <a:cubicBezTo>
                            <a:pt x="10973" y="5934"/>
                            <a:pt x="20439" y="10287"/>
                            <a:pt x="20439" y="10287"/>
                          </a:cubicBezTo>
                          <a:cubicBezTo>
                            <a:pt x="20753" y="10436"/>
                            <a:pt x="20975" y="10700"/>
                            <a:pt x="21126" y="11025"/>
                          </a:cubicBezTo>
                          <a:cubicBezTo>
                            <a:pt x="19228" y="13114"/>
                            <a:pt x="13357" y="11539"/>
                            <a:pt x="12253" y="10919"/>
                          </a:cubicBezTo>
                          <a:cubicBezTo>
                            <a:pt x="11302" y="10385"/>
                            <a:pt x="4841" y="18215"/>
                            <a:pt x="3979" y="20427"/>
                          </a:cubicBezTo>
                          <a:cubicBezTo>
                            <a:pt x="3974" y="20422"/>
                            <a:pt x="-474" y="15993"/>
                            <a:pt x="42" y="14766"/>
                          </a:cubicBezTo>
                          <a:close/>
                          <a:moveTo>
                            <a:pt x="42" y="14766"/>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23" name="AutoShape 65">
                    <a:extLst>
                      <a:ext uri="{FF2B5EF4-FFF2-40B4-BE49-F238E27FC236}">
                        <a16:creationId xmlns:a16="http://schemas.microsoft.com/office/drawing/2014/main" id="{CD7A8767-2871-8E90-6090-EA0933953998}"/>
                      </a:ext>
                    </a:extLst>
                  </p:cNvPr>
                  <p:cNvSpPr>
                    <a:spLocks/>
                  </p:cNvSpPr>
                  <p:nvPr/>
                </p:nvSpPr>
                <p:spPr bwMode="auto">
                  <a:xfrm>
                    <a:off x="96" y="328"/>
                    <a:ext cx="43" cy="123"/>
                  </a:xfrm>
                  <a:custGeom>
                    <a:avLst/>
                    <a:gdLst/>
                    <a:ahLst/>
                    <a:cxnLst/>
                    <a:rect l="0" t="0" r="r" b="b"/>
                    <a:pathLst>
                      <a:path w="21175" h="21025">
                        <a:moveTo>
                          <a:pt x="1147" y="6"/>
                        </a:moveTo>
                        <a:cubicBezTo>
                          <a:pt x="1147" y="6"/>
                          <a:pt x="21600" y="-575"/>
                          <a:pt x="21168" y="10118"/>
                        </a:cubicBezTo>
                        <a:cubicBezTo>
                          <a:pt x="20744" y="20813"/>
                          <a:pt x="0" y="21025"/>
                          <a:pt x="0" y="21025"/>
                        </a:cubicBezTo>
                        <a:cubicBezTo>
                          <a:pt x="0" y="21025"/>
                          <a:pt x="19864" y="7623"/>
                          <a:pt x="1147" y="6"/>
                        </a:cubicBezTo>
                        <a:close/>
                        <a:moveTo>
                          <a:pt x="1147" y="6"/>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4" name="AutoShape 66">
                    <a:extLst>
                      <a:ext uri="{FF2B5EF4-FFF2-40B4-BE49-F238E27FC236}">
                        <a16:creationId xmlns:a16="http://schemas.microsoft.com/office/drawing/2014/main" id="{840B3EF0-924E-FB51-9097-19D3F29DE168}"/>
                      </a:ext>
                    </a:extLst>
                  </p:cNvPr>
                  <p:cNvSpPr>
                    <a:spLocks/>
                  </p:cNvSpPr>
                  <p:nvPr/>
                </p:nvSpPr>
                <p:spPr bwMode="auto">
                  <a:xfrm>
                    <a:off x="376" y="432"/>
                    <a:ext cx="32" cy="47"/>
                  </a:xfrm>
                  <a:custGeom>
                    <a:avLst/>
                    <a:gdLst/>
                    <a:ahLst/>
                    <a:cxnLst/>
                    <a:rect l="0" t="0" r="r" b="b"/>
                    <a:pathLst>
                      <a:path w="21574" h="21578">
                        <a:moveTo>
                          <a:pt x="15378" y="178"/>
                        </a:moveTo>
                        <a:cubicBezTo>
                          <a:pt x="14728" y="47"/>
                          <a:pt x="14046" y="-11"/>
                          <a:pt x="13355" y="2"/>
                        </a:cubicBezTo>
                        <a:cubicBezTo>
                          <a:pt x="12663" y="14"/>
                          <a:pt x="11962" y="98"/>
                          <a:pt x="11271" y="244"/>
                        </a:cubicBezTo>
                        <a:cubicBezTo>
                          <a:pt x="10580" y="390"/>
                          <a:pt x="9900" y="599"/>
                          <a:pt x="9247" y="857"/>
                        </a:cubicBezTo>
                        <a:cubicBezTo>
                          <a:pt x="8594" y="1115"/>
                          <a:pt x="7968" y="1421"/>
                          <a:pt x="7380" y="1761"/>
                        </a:cubicBezTo>
                        <a:cubicBezTo>
                          <a:pt x="6792" y="2100"/>
                          <a:pt x="6241" y="2473"/>
                          <a:pt x="5733" y="2863"/>
                        </a:cubicBezTo>
                        <a:cubicBezTo>
                          <a:pt x="5225" y="3253"/>
                          <a:pt x="4759" y="3662"/>
                          <a:pt x="4335" y="4076"/>
                        </a:cubicBezTo>
                        <a:cubicBezTo>
                          <a:pt x="3911" y="4490"/>
                          <a:pt x="3530" y="4909"/>
                          <a:pt x="3187" y="5326"/>
                        </a:cubicBezTo>
                        <a:cubicBezTo>
                          <a:pt x="2845" y="5742"/>
                          <a:pt x="2541" y="6155"/>
                          <a:pt x="2272" y="6558"/>
                        </a:cubicBezTo>
                        <a:cubicBezTo>
                          <a:pt x="2003" y="6962"/>
                          <a:pt x="1768" y="7356"/>
                          <a:pt x="1562" y="7737"/>
                        </a:cubicBezTo>
                        <a:cubicBezTo>
                          <a:pt x="1356" y="8118"/>
                          <a:pt x="1179" y="8486"/>
                          <a:pt x="1026" y="8840"/>
                        </a:cubicBezTo>
                        <a:cubicBezTo>
                          <a:pt x="873" y="9194"/>
                          <a:pt x="728" y="9568"/>
                          <a:pt x="598" y="9965"/>
                        </a:cubicBezTo>
                        <a:cubicBezTo>
                          <a:pt x="467" y="10361"/>
                          <a:pt x="351" y="10779"/>
                          <a:pt x="256" y="11217"/>
                        </a:cubicBezTo>
                        <a:cubicBezTo>
                          <a:pt x="161" y="11655"/>
                          <a:pt x="87" y="12114"/>
                          <a:pt x="44" y="12590"/>
                        </a:cubicBezTo>
                        <a:cubicBezTo>
                          <a:pt x="0" y="13066"/>
                          <a:pt x="-13" y="13559"/>
                          <a:pt x="14" y="14063"/>
                        </a:cubicBezTo>
                        <a:cubicBezTo>
                          <a:pt x="40" y="14567"/>
                          <a:pt x="107" y="15081"/>
                          <a:pt x="223" y="15597"/>
                        </a:cubicBezTo>
                        <a:cubicBezTo>
                          <a:pt x="340" y="16112"/>
                          <a:pt x="506" y="16627"/>
                          <a:pt x="730" y="17129"/>
                        </a:cubicBezTo>
                        <a:cubicBezTo>
                          <a:pt x="954" y="17631"/>
                          <a:pt x="1237" y="18118"/>
                          <a:pt x="1581" y="18575"/>
                        </a:cubicBezTo>
                        <a:cubicBezTo>
                          <a:pt x="1924" y="19032"/>
                          <a:pt x="2330" y="19458"/>
                          <a:pt x="2794" y="19835"/>
                        </a:cubicBezTo>
                        <a:cubicBezTo>
                          <a:pt x="3259" y="20212"/>
                          <a:pt x="3782" y="20540"/>
                          <a:pt x="4354" y="20804"/>
                        </a:cubicBezTo>
                        <a:cubicBezTo>
                          <a:pt x="4925" y="21069"/>
                          <a:pt x="5545" y="21271"/>
                          <a:pt x="6196" y="21400"/>
                        </a:cubicBezTo>
                        <a:cubicBezTo>
                          <a:pt x="6846" y="21531"/>
                          <a:pt x="7528" y="21589"/>
                          <a:pt x="8219" y="21576"/>
                        </a:cubicBezTo>
                        <a:cubicBezTo>
                          <a:pt x="8911" y="21564"/>
                          <a:pt x="9612" y="21480"/>
                          <a:pt x="10303" y="21334"/>
                        </a:cubicBezTo>
                        <a:cubicBezTo>
                          <a:pt x="10994" y="21188"/>
                          <a:pt x="11674" y="20979"/>
                          <a:pt x="12327" y="20721"/>
                        </a:cubicBezTo>
                        <a:cubicBezTo>
                          <a:pt x="12980" y="20463"/>
                          <a:pt x="13606" y="20157"/>
                          <a:pt x="14194" y="19817"/>
                        </a:cubicBezTo>
                        <a:cubicBezTo>
                          <a:pt x="14782" y="19478"/>
                          <a:pt x="15333" y="19105"/>
                          <a:pt x="15841" y="18715"/>
                        </a:cubicBezTo>
                        <a:cubicBezTo>
                          <a:pt x="16349" y="18325"/>
                          <a:pt x="16815" y="17916"/>
                          <a:pt x="17239" y="17502"/>
                        </a:cubicBezTo>
                        <a:cubicBezTo>
                          <a:pt x="17663" y="17088"/>
                          <a:pt x="18044" y="16669"/>
                          <a:pt x="18387" y="16252"/>
                        </a:cubicBezTo>
                        <a:cubicBezTo>
                          <a:pt x="18729" y="15836"/>
                          <a:pt x="19033" y="15423"/>
                          <a:pt x="19302" y="15020"/>
                        </a:cubicBezTo>
                        <a:cubicBezTo>
                          <a:pt x="19571" y="14616"/>
                          <a:pt x="19806" y="14222"/>
                          <a:pt x="20012" y="13841"/>
                        </a:cubicBezTo>
                        <a:cubicBezTo>
                          <a:pt x="20218" y="13460"/>
                          <a:pt x="20395" y="13092"/>
                          <a:pt x="20548" y="12738"/>
                        </a:cubicBezTo>
                        <a:cubicBezTo>
                          <a:pt x="20701" y="12384"/>
                          <a:pt x="20846" y="12010"/>
                          <a:pt x="20976" y="11613"/>
                        </a:cubicBezTo>
                        <a:cubicBezTo>
                          <a:pt x="21107" y="11217"/>
                          <a:pt x="21223" y="10799"/>
                          <a:pt x="21318" y="10361"/>
                        </a:cubicBezTo>
                        <a:cubicBezTo>
                          <a:pt x="21413" y="9923"/>
                          <a:pt x="21487" y="9464"/>
                          <a:pt x="21530" y="8988"/>
                        </a:cubicBezTo>
                        <a:cubicBezTo>
                          <a:pt x="21574" y="8512"/>
                          <a:pt x="21587" y="8019"/>
                          <a:pt x="21560" y="7515"/>
                        </a:cubicBezTo>
                        <a:cubicBezTo>
                          <a:pt x="21534" y="7011"/>
                          <a:pt x="21467" y="6497"/>
                          <a:pt x="21351" y="5981"/>
                        </a:cubicBezTo>
                        <a:cubicBezTo>
                          <a:pt x="21234" y="5466"/>
                          <a:pt x="21068" y="4951"/>
                          <a:pt x="20844" y="4449"/>
                        </a:cubicBezTo>
                        <a:cubicBezTo>
                          <a:pt x="20620" y="3947"/>
                          <a:pt x="20337" y="3460"/>
                          <a:pt x="19993" y="3003"/>
                        </a:cubicBezTo>
                        <a:cubicBezTo>
                          <a:pt x="19650" y="2546"/>
                          <a:pt x="19244" y="2120"/>
                          <a:pt x="18780" y="1743"/>
                        </a:cubicBezTo>
                        <a:cubicBezTo>
                          <a:pt x="18315" y="1366"/>
                          <a:pt x="17792" y="1038"/>
                          <a:pt x="17220" y="774"/>
                        </a:cubicBezTo>
                        <a:cubicBezTo>
                          <a:pt x="16649" y="509"/>
                          <a:pt x="16029" y="307"/>
                          <a:pt x="15378" y="178"/>
                        </a:cubicBezTo>
                        <a:close/>
                        <a:moveTo>
                          <a:pt x="15378" y="178"/>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5" name="AutoShape 67">
                    <a:extLst>
                      <a:ext uri="{FF2B5EF4-FFF2-40B4-BE49-F238E27FC236}">
                        <a16:creationId xmlns:a16="http://schemas.microsoft.com/office/drawing/2014/main" id="{46D848F9-74C9-5C75-3550-74CB1BFA474C}"/>
                      </a:ext>
                    </a:extLst>
                  </p:cNvPr>
                  <p:cNvSpPr>
                    <a:spLocks/>
                  </p:cNvSpPr>
                  <p:nvPr/>
                </p:nvSpPr>
                <p:spPr bwMode="auto">
                  <a:xfrm>
                    <a:off x="488" y="488"/>
                    <a:ext cx="27" cy="46"/>
                  </a:xfrm>
                  <a:custGeom>
                    <a:avLst/>
                    <a:gdLst/>
                    <a:ahLst/>
                    <a:cxnLst/>
                    <a:rect l="0" t="0" r="r" b="b"/>
                    <a:pathLst>
                      <a:path w="19030" h="20015">
                        <a:moveTo>
                          <a:pt x="1782" y="8303"/>
                        </a:moveTo>
                        <a:cubicBezTo>
                          <a:pt x="-1282" y="13744"/>
                          <a:pt x="-297" y="18928"/>
                          <a:pt x="3987" y="19868"/>
                        </a:cubicBezTo>
                        <a:cubicBezTo>
                          <a:pt x="8254" y="20808"/>
                          <a:pt x="14207" y="17161"/>
                          <a:pt x="17249" y="11713"/>
                        </a:cubicBezTo>
                        <a:cubicBezTo>
                          <a:pt x="20318" y="6275"/>
                          <a:pt x="19317" y="1095"/>
                          <a:pt x="15055" y="148"/>
                        </a:cubicBezTo>
                        <a:cubicBezTo>
                          <a:pt x="10776" y="-792"/>
                          <a:pt x="4818" y="2855"/>
                          <a:pt x="1782" y="8303"/>
                        </a:cubicBezTo>
                        <a:close/>
                        <a:moveTo>
                          <a:pt x="1782" y="8303"/>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6" name="AutoShape 68">
                    <a:extLst>
                      <a:ext uri="{FF2B5EF4-FFF2-40B4-BE49-F238E27FC236}">
                        <a16:creationId xmlns:a16="http://schemas.microsoft.com/office/drawing/2014/main" id="{ED7ED751-7A7B-E77D-5A59-0CA162061C73}"/>
                      </a:ext>
                    </a:extLst>
                  </p:cNvPr>
                  <p:cNvSpPr>
                    <a:spLocks/>
                  </p:cNvSpPr>
                  <p:nvPr/>
                </p:nvSpPr>
                <p:spPr bwMode="auto">
                  <a:xfrm>
                    <a:off x="280" y="528"/>
                    <a:ext cx="186" cy="178"/>
                  </a:xfrm>
                  <a:custGeom>
                    <a:avLst/>
                    <a:gdLst/>
                    <a:ahLst/>
                    <a:cxnLst/>
                    <a:rect l="0" t="0" r="r" b="b"/>
                    <a:pathLst>
                      <a:path w="21600" h="12591">
                        <a:moveTo>
                          <a:pt x="18875" y="7793"/>
                        </a:moveTo>
                        <a:cubicBezTo>
                          <a:pt x="11233" y="8096"/>
                          <a:pt x="4764" y="5785"/>
                          <a:pt x="2450" y="1230"/>
                        </a:cubicBezTo>
                        <a:cubicBezTo>
                          <a:pt x="1660" y="841"/>
                          <a:pt x="849" y="435"/>
                          <a:pt x="0" y="0"/>
                        </a:cubicBezTo>
                        <a:cubicBezTo>
                          <a:pt x="0" y="0"/>
                          <a:pt x="5624" y="21600"/>
                          <a:pt x="21600" y="8218"/>
                        </a:cubicBezTo>
                        <a:cubicBezTo>
                          <a:pt x="21600" y="8218"/>
                          <a:pt x="20822" y="8258"/>
                          <a:pt x="18875" y="7793"/>
                        </a:cubicBezTo>
                        <a:close/>
                        <a:moveTo>
                          <a:pt x="18875" y="7793"/>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7" name="AutoShape 69">
                    <a:extLst>
                      <a:ext uri="{FF2B5EF4-FFF2-40B4-BE49-F238E27FC236}">
                        <a16:creationId xmlns:a16="http://schemas.microsoft.com/office/drawing/2014/main" id="{F2D1BD03-925F-AA78-4B2C-DE03355FBAFB}"/>
                      </a:ext>
                    </a:extLst>
                  </p:cNvPr>
                  <p:cNvSpPr>
                    <a:spLocks/>
                  </p:cNvSpPr>
                  <p:nvPr/>
                </p:nvSpPr>
                <p:spPr bwMode="auto">
                  <a:xfrm>
                    <a:off x="304" y="544"/>
                    <a:ext cx="142" cy="93"/>
                  </a:xfrm>
                  <a:custGeom>
                    <a:avLst/>
                    <a:gdLst/>
                    <a:ahLst/>
                    <a:cxnLst/>
                    <a:rect l="0" t="0" r="r" b="b"/>
                    <a:pathLst>
                      <a:path w="21600" h="20729">
                        <a:moveTo>
                          <a:pt x="21600" y="20646"/>
                        </a:moveTo>
                        <a:cubicBezTo>
                          <a:pt x="17982" y="18579"/>
                          <a:pt x="11279" y="13314"/>
                          <a:pt x="0" y="0"/>
                        </a:cubicBezTo>
                        <a:cubicBezTo>
                          <a:pt x="3042" y="14329"/>
                          <a:pt x="11550" y="21600"/>
                          <a:pt x="21600" y="20646"/>
                        </a:cubicBezTo>
                        <a:close/>
                        <a:moveTo>
                          <a:pt x="21600" y="20646"/>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8" name="AutoShape 70">
                    <a:extLst>
                      <a:ext uri="{FF2B5EF4-FFF2-40B4-BE49-F238E27FC236}">
                        <a16:creationId xmlns:a16="http://schemas.microsoft.com/office/drawing/2014/main" id="{C8C3C11F-0607-25F9-81A5-99A35C694EE0}"/>
                      </a:ext>
                    </a:extLst>
                  </p:cNvPr>
                  <p:cNvSpPr>
                    <a:spLocks/>
                  </p:cNvSpPr>
                  <p:nvPr/>
                </p:nvSpPr>
                <p:spPr bwMode="auto">
                  <a:xfrm>
                    <a:off x="280" y="312"/>
                    <a:ext cx="162" cy="88"/>
                  </a:xfrm>
                  <a:custGeom>
                    <a:avLst/>
                    <a:gdLst/>
                    <a:ahLst/>
                    <a:cxnLst/>
                    <a:rect l="0" t="0" r="r" b="b"/>
                    <a:pathLst>
                      <a:path w="21600" h="14681">
                        <a:moveTo>
                          <a:pt x="21600" y="14681"/>
                        </a:moveTo>
                        <a:cubicBezTo>
                          <a:pt x="21600" y="14681"/>
                          <a:pt x="19492" y="835"/>
                          <a:pt x="11273" y="59"/>
                        </a:cubicBezTo>
                        <a:cubicBezTo>
                          <a:pt x="860" y="-923"/>
                          <a:pt x="0" y="10579"/>
                          <a:pt x="0" y="10579"/>
                        </a:cubicBezTo>
                        <a:cubicBezTo>
                          <a:pt x="0" y="10579"/>
                          <a:pt x="10037" y="-6919"/>
                          <a:pt x="21600" y="14681"/>
                        </a:cubicBezTo>
                        <a:close/>
                        <a:moveTo>
                          <a:pt x="21600" y="14681"/>
                        </a:moveTo>
                      </a:path>
                    </a:pathLst>
                  </a:custGeom>
                  <a:solidFill>
                    <a:srgbClr val="24242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9" name="AutoShape 71">
                    <a:extLst>
                      <a:ext uri="{FF2B5EF4-FFF2-40B4-BE49-F238E27FC236}">
                        <a16:creationId xmlns:a16="http://schemas.microsoft.com/office/drawing/2014/main" id="{5216A823-377E-A6DE-8DD9-C87404BA70FF}"/>
                      </a:ext>
                    </a:extLst>
                  </p:cNvPr>
                  <p:cNvSpPr>
                    <a:spLocks/>
                  </p:cNvSpPr>
                  <p:nvPr/>
                </p:nvSpPr>
                <p:spPr bwMode="auto">
                  <a:xfrm>
                    <a:off x="512" y="408"/>
                    <a:ext cx="43" cy="24"/>
                  </a:xfrm>
                  <a:custGeom>
                    <a:avLst/>
                    <a:gdLst/>
                    <a:ahLst/>
                    <a:cxnLst/>
                    <a:rect l="0" t="0" r="r" b="b"/>
                    <a:pathLst>
                      <a:path w="21600" h="10038">
                        <a:moveTo>
                          <a:pt x="0" y="8422"/>
                        </a:moveTo>
                        <a:cubicBezTo>
                          <a:pt x="0" y="8422"/>
                          <a:pt x="15483" y="-11562"/>
                          <a:pt x="21600" y="10038"/>
                        </a:cubicBezTo>
                        <a:cubicBezTo>
                          <a:pt x="21596" y="10038"/>
                          <a:pt x="11606" y="5406"/>
                          <a:pt x="0" y="8422"/>
                        </a:cubicBezTo>
                        <a:close/>
                        <a:moveTo>
                          <a:pt x="0" y="8422"/>
                        </a:moveTo>
                      </a:path>
                    </a:pathLst>
                  </a:custGeom>
                  <a:solidFill>
                    <a:srgbClr val="24242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14" name="AutoShape 73">
                  <a:extLst>
                    <a:ext uri="{FF2B5EF4-FFF2-40B4-BE49-F238E27FC236}">
                      <a16:creationId xmlns:a16="http://schemas.microsoft.com/office/drawing/2014/main" id="{B7E23C72-190D-1537-80E3-DDD89829B7B9}"/>
                    </a:ext>
                  </a:extLst>
                </p:cNvPr>
                <p:cNvSpPr>
                  <a:spLocks/>
                </p:cNvSpPr>
                <p:nvPr/>
              </p:nvSpPr>
              <p:spPr bwMode="auto">
                <a:xfrm>
                  <a:off x="1535" y="160"/>
                  <a:ext cx="1315" cy="1664"/>
                </a:xfrm>
                <a:custGeom>
                  <a:avLst/>
                  <a:gdLst/>
                  <a:ahLst/>
                  <a:cxnLst/>
                  <a:rect l="0" t="0" r="r" b="b"/>
                  <a:pathLst>
                    <a:path w="21413" h="21357">
                      <a:moveTo>
                        <a:pt x="8939" y="15"/>
                      </a:moveTo>
                      <a:cubicBezTo>
                        <a:pt x="15026" y="365"/>
                        <a:pt x="19580" y="4858"/>
                        <a:pt x="19580" y="4858"/>
                      </a:cubicBezTo>
                      <a:cubicBezTo>
                        <a:pt x="20226" y="5334"/>
                        <a:pt x="20971" y="6704"/>
                        <a:pt x="21109" y="7440"/>
                      </a:cubicBezTo>
                      <a:cubicBezTo>
                        <a:pt x="21109" y="7440"/>
                        <a:pt x="21600" y="9791"/>
                        <a:pt x="21335" y="11294"/>
                      </a:cubicBezTo>
                      <a:cubicBezTo>
                        <a:pt x="21070" y="12797"/>
                        <a:pt x="11527" y="19798"/>
                        <a:pt x="8399" y="21357"/>
                      </a:cubicBezTo>
                      <a:cubicBezTo>
                        <a:pt x="8399" y="21357"/>
                        <a:pt x="1979" y="16214"/>
                        <a:pt x="1058" y="14372"/>
                      </a:cubicBezTo>
                      <a:cubicBezTo>
                        <a:pt x="138" y="12530"/>
                        <a:pt x="0" y="11614"/>
                        <a:pt x="0" y="11614"/>
                      </a:cubicBezTo>
                      <a:cubicBezTo>
                        <a:pt x="0" y="11614"/>
                        <a:pt x="3000" y="11213"/>
                        <a:pt x="5279" y="10117"/>
                      </a:cubicBezTo>
                      <a:cubicBezTo>
                        <a:pt x="7081" y="9251"/>
                        <a:pt x="9510" y="7906"/>
                        <a:pt x="12102" y="6439"/>
                      </a:cubicBezTo>
                      <a:cubicBezTo>
                        <a:pt x="9624" y="-34"/>
                        <a:pt x="1607" y="4310"/>
                        <a:pt x="1607" y="4310"/>
                      </a:cubicBezTo>
                      <a:lnTo>
                        <a:pt x="30" y="3018"/>
                      </a:lnTo>
                      <a:cubicBezTo>
                        <a:pt x="30" y="3018"/>
                        <a:pt x="4452" y="-243"/>
                        <a:pt x="8939" y="15"/>
                      </a:cubicBezTo>
                      <a:close/>
                      <a:moveTo>
                        <a:pt x="8939" y="15"/>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5" name="AutoShape 74">
                  <a:extLst>
                    <a:ext uri="{FF2B5EF4-FFF2-40B4-BE49-F238E27FC236}">
                      <a16:creationId xmlns:a16="http://schemas.microsoft.com/office/drawing/2014/main" id="{7C14A010-7F9A-3049-3A56-083CB65AE880}"/>
                    </a:ext>
                  </a:extLst>
                </p:cNvPr>
                <p:cNvSpPr>
                  <a:spLocks/>
                </p:cNvSpPr>
                <p:nvPr/>
              </p:nvSpPr>
              <p:spPr bwMode="auto">
                <a:xfrm>
                  <a:off x="1719" y="680"/>
                  <a:ext cx="1129" cy="1108"/>
                </a:xfrm>
                <a:custGeom>
                  <a:avLst/>
                  <a:gdLst/>
                  <a:ahLst/>
                  <a:cxnLst/>
                  <a:rect l="0" t="0" r="r" b="b"/>
                  <a:pathLst>
                    <a:path w="21600" h="21600">
                      <a:moveTo>
                        <a:pt x="20976" y="0"/>
                      </a:moveTo>
                      <a:lnTo>
                        <a:pt x="15247" y="43"/>
                      </a:lnTo>
                      <a:lnTo>
                        <a:pt x="13122" y="4660"/>
                      </a:lnTo>
                      <a:lnTo>
                        <a:pt x="8774" y="4708"/>
                      </a:lnTo>
                      <a:cubicBezTo>
                        <a:pt x="8774" y="4708"/>
                        <a:pt x="7676" y="11176"/>
                        <a:pt x="0" y="15086"/>
                      </a:cubicBezTo>
                      <a:cubicBezTo>
                        <a:pt x="0" y="15086"/>
                        <a:pt x="4487" y="20165"/>
                        <a:pt x="5732" y="21600"/>
                      </a:cubicBezTo>
                      <a:lnTo>
                        <a:pt x="15575" y="13843"/>
                      </a:lnTo>
                      <a:lnTo>
                        <a:pt x="16224" y="12034"/>
                      </a:lnTo>
                      <a:lnTo>
                        <a:pt x="20098" y="10500"/>
                      </a:lnTo>
                      <a:lnTo>
                        <a:pt x="21600" y="6097"/>
                      </a:lnTo>
                      <a:cubicBezTo>
                        <a:pt x="21600" y="6098"/>
                        <a:pt x="21336" y="1218"/>
                        <a:pt x="20976" y="0"/>
                      </a:cubicBezTo>
                      <a:close/>
                      <a:moveTo>
                        <a:pt x="20976" y="0"/>
                      </a:moveTo>
                    </a:path>
                  </a:pathLst>
                </a:custGeom>
                <a:solidFill>
                  <a:schemeClr val="accent1">
                    <a:lumMod val="7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6" name="AutoShape 75">
                  <a:extLst>
                    <a:ext uri="{FF2B5EF4-FFF2-40B4-BE49-F238E27FC236}">
                      <a16:creationId xmlns:a16="http://schemas.microsoft.com/office/drawing/2014/main" id="{28E5E460-3188-1866-1302-1A962DED8ECE}"/>
                    </a:ext>
                  </a:extLst>
                </p:cNvPr>
                <p:cNvSpPr>
                  <a:spLocks/>
                </p:cNvSpPr>
                <p:nvPr/>
              </p:nvSpPr>
              <p:spPr bwMode="auto">
                <a:xfrm>
                  <a:off x="1760" y="768"/>
                  <a:ext cx="1064" cy="986"/>
                </a:xfrm>
                <a:custGeom>
                  <a:avLst/>
                  <a:gdLst/>
                  <a:ahLst/>
                  <a:cxnLst/>
                  <a:rect l="0" t="0" r="r" b="b"/>
                  <a:pathLst>
                    <a:path w="21554" h="21174">
                      <a:moveTo>
                        <a:pt x="0" y="15568"/>
                      </a:moveTo>
                      <a:cubicBezTo>
                        <a:pt x="0" y="15568"/>
                        <a:pt x="2331" y="14311"/>
                        <a:pt x="6404" y="10210"/>
                      </a:cubicBezTo>
                      <a:cubicBezTo>
                        <a:pt x="15064" y="1489"/>
                        <a:pt x="20430" y="-426"/>
                        <a:pt x="21171" y="73"/>
                      </a:cubicBezTo>
                      <a:lnTo>
                        <a:pt x="21554" y="4345"/>
                      </a:lnTo>
                      <a:cubicBezTo>
                        <a:pt x="21554" y="4345"/>
                        <a:pt x="18635" y="11240"/>
                        <a:pt x="4696" y="21174"/>
                      </a:cubicBezTo>
                      <a:cubicBezTo>
                        <a:pt x="4696" y="21174"/>
                        <a:pt x="-46" y="15984"/>
                        <a:pt x="0" y="15568"/>
                      </a:cubicBezTo>
                      <a:close/>
                      <a:moveTo>
                        <a:pt x="0" y="15568"/>
                      </a:moveTo>
                    </a:path>
                  </a:pathLst>
                </a:custGeom>
                <a:solidFill>
                  <a:srgbClr val="D8E5C5"/>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7" name="AutoShape 76">
                  <a:extLst>
                    <a:ext uri="{FF2B5EF4-FFF2-40B4-BE49-F238E27FC236}">
                      <a16:creationId xmlns:a16="http://schemas.microsoft.com/office/drawing/2014/main" id="{0E6284C0-D7CD-C74E-5CFB-EEC6738FE5DD}"/>
                    </a:ext>
                  </a:extLst>
                </p:cNvPr>
                <p:cNvSpPr>
                  <a:spLocks/>
                </p:cNvSpPr>
                <p:nvPr/>
              </p:nvSpPr>
              <p:spPr bwMode="auto">
                <a:xfrm>
                  <a:off x="1824" y="847"/>
                  <a:ext cx="1025" cy="479"/>
                </a:xfrm>
                <a:custGeom>
                  <a:avLst/>
                  <a:gdLst/>
                  <a:ahLst/>
                  <a:cxnLst/>
                  <a:rect l="0" t="0" r="r" b="b"/>
                  <a:pathLst>
                    <a:path w="21600" h="14976">
                      <a:moveTo>
                        <a:pt x="21600" y="1675"/>
                      </a:moveTo>
                      <a:cubicBezTo>
                        <a:pt x="21600" y="1675"/>
                        <a:pt x="11248" y="21600"/>
                        <a:pt x="888" y="12676"/>
                      </a:cubicBezTo>
                      <a:lnTo>
                        <a:pt x="0" y="6593"/>
                      </a:lnTo>
                      <a:lnTo>
                        <a:pt x="4896" y="6453"/>
                      </a:lnTo>
                      <a:cubicBezTo>
                        <a:pt x="4896" y="6453"/>
                        <a:pt x="9534" y="14191"/>
                        <a:pt x="21493" y="0"/>
                      </a:cubicBezTo>
                      <a:lnTo>
                        <a:pt x="21600" y="1675"/>
                      </a:lnTo>
                      <a:close/>
                      <a:moveTo>
                        <a:pt x="21600" y="1675"/>
                      </a:moveTo>
                    </a:path>
                  </a:pathLst>
                </a:custGeom>
                <a:solidFill>
                  <a:srgbClr val="A00D2E"/>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8" name="AutoShape 77">
                  <a:extLst>
                    <a:ext uri="{FF2B5EF4-FFF2-40B4-BE49-F238E27FC236}">
                      <a16:creationId xmlns:a16="http://schemas.microsoft.com/office/drawing/2014/main" id="{6E76536E-70E6-D3C5-800E-0E4ACF46B450}"/>
                    </a:ext>
                  </a:extLst>
                </p:cNvPr>
                <p:cNvSpPr>
                  <a:spLocks/>
                </p:cNvSpPr>
                <p:nvPr/>
              </p:nvSpPr>
              <p:spPr bwMode="auto">
                <a:xfrm>
                  <a:off x="2760" y="704"/>
                  <a:ext cx="88" cy="197"/>
                </a:xfrm>
                <a:custGeom>
                  <a:avLst/>
                  <a:gdLst/>
                  <a:ahLst/>
                  <a:cxnLst/>
                  <a:rect l="0" t="0" r="r" b="b"/>
                  <a:pathLst>
                    <a:path w="21600" h="21600">
                      <a:moveTo>
                        <a:pt x="17070" y="0"/>
                      </a:moveTo>
                      <a:lnTo>
                        <a:pt x="21600" y="17443"/>
                      </a:lnTo>
                      <a:lnTo>
                        <a:pt x="0" y="21600"/>
                      </a:lnTo>
                      <a:lnTo>
                        <a:pt x="11709" y="729"/>
                      </a:lnTo>
                      <a:close/>
                      <a:moveTo>
                        <a:pt x="17070" y="0"/>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9" name="AutoShape 78">
                  <a:extLst>
                    <a:ext uri="{FF2B5EF4-FFF2-40B4-BE49-F238E27FC236}">
                      <a16:creationId xmlns:a16="http://schemas.microsoft.com/office/drawing/2014/main" id="{5DCAC105-CC4F-2E11-FA6D-B17F4426D818}"/>
                    </a:ext>
                  </a:extLst>
                </p:cNvPr>
                <p:cNvSpPr>
                  <a:spLocks/>
                </p:cNvSpPr>
                <p:nvPr/>
              </p:nvSpPr>
              <p:spPr bwMode="auto">
                <a:xfrm>
                  <a:off x="2792" y="888"/>
                  <a:ext cx="79" cy="83"/>
                </a:xfrm>
                <a:custGeom>
                  <a:avLst/>
                  <a:gdLst/>
                  <a:ahLst/>
                  <a:cxnLst/>
                  <a:rect l="0" t="0" r="r" b="b"/>
                  <a:pathLst>
                    <a:path w="21600" h="21600">
                      <a:moveTo>
                        <a:pt x="15627" y="0"/>
                      </a:moveTo>
                      <a:lnTo>
                        <a:pt x="0" y="21600"/>
                      </a:lnTo>
                      <a:lnTo>
                        <a:pt x="14843" y="18677"/>
                      </a:lnTo>
                      <a:lnTo>
                        <a:pt x="21600" y="8563"/>
                      </a:lnTo>
                      <a:close/>
                      <a:moveTo>
                        <a:pt x="15627" y="0"/>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0" name="AutoShape 79">
                  <a:extLst>
                    <a:ext uri="{FF2B5EF4-FFF2-40B4-BE49-F238E27FC236}">
                      <a16:creationId xmlns:a16="http://schemas.microsoft.com/office/drawing/2014/main" id="{838B1478-E326-6873-1F22-F3382BC9EF29}"/>
                    </a:ext>
                  </a:extLst>
                </p:cNvPr>
                <p:cNvSpPr>
                  <a:spLocks/>
                </p:cNvSpPr>
                <p:nvPr/>
              </p:nvSpPr>
              <p:spPr bwMode="auto">
                <a:xfrm>
                  <a:off x="472" y="1640"/>
                  <a:ext cx="432" cy="374"/>
                </a:xfrm>
                <a:custGeom>
                  <a:avLst/>
                  <a:gdLst/>
                  <a:ahLst/>
                  <a:cxnLst/>
                  <a:rect l="0" t="0" r="r" b="b"/>
                  <a:pathLst>
                    <a:path w="21600" h="21600">
                      <a:moveTo>
                        <a:pt x="21600" y="7006"/>
                      </a:moveTo>
                      <a:cubicBezTo>
                        <a:pt x="21600" y="7006"/>
                        <a:pt x="19446" y="1510"/>
                        <a:pt x="16951" y="0"/>
                      </a:cubicBezTo>
                      <a:lnTo>
                        <a:pt x="10505" y="3624"/>
                      </a:lnTo>
                      <a:lnTo>
                        <a:pt x="10530" y="6045"/>
                      </a:lnTo>
                      <a:lnTo>
                        <a:pt x="8046" y="5638"/>
                      </a:lnTo>
                      <a:cubicBezTo>
                        <a:pt x="8046" y="5638"/>
                        <a:pt x="2222" y="14102"/>
                        <a:pt x="0" y="20531"/>
                      </a:cubicBezTo>
                      <a:lnTo>
                        <a:pt x="2491" y="21600"/>
                      </a:lnTo>
                      <a:cubicBezTo>
                        <a:pt x="2491" y="21600"/>
                        <a:pt x="10473" y="16693"/>
                        <a:pt x="12734" y="16384"/>
                      </a:cubicBezTo>
                      <a:cubicBezTo>
                        <a:pt x="14995" y="16075"/>
                        <a:pt x="16359" y="16555"/>
                        <a:pt x="16359" y="16555"/>
                      </a:cubicBezTo>
                      <a:lnTo>
                        <a:pt x="21600" y="7006"/>
                      </a:lnTo>
                      <a:close/>
                      <a:moveTo>
                        <a:pt x="21600" y="7006"/>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1" name="AutoShape 80">
                  <a:extLst>
                    <a:ext uri="{FF2B5EF4-FFF2-40B4-BE49-F238E27FC236}">
                      <a16:creationId xmlns:a16="http://schemas.microsoft.com/office/drawing/2014/main" id="{F9C09406-650B-7988-8A31-2EABE2864F02}"/>
                    </a:ext>
                  </a:extLst>
                </p:cNvPr>
                <p:cNvSpPr>
                  <a:spLocks/>
                </p:cNvSpPr>
                <p:nvPr/>
              </p:nvSpPr>
              <p:spPr bwMode="auto">
                <a:xfrm>
                  <a:off x="0" y="1880"/>
                  <a:ext cx="368" cy="439"/>
                </a:xfrm>
                <a:custGeom>
                  <a:avLst/>
                  <a:gdLst/>
                  <a:ahLst/>
                  <a:cxnLst/>
                  <a:rect l="0" t="0" r="r" b="b"/>
                  <a:pathLst>
                    <a:path w="21600" h="21600">
                      <a:moveTo>
                        <a:pt x="21600" y="4739"/>
                      </a:moveTo>
                      <a:cubicBezTo>
                        <a:pt x="21600" y="4739"/>
                        <a:pt x="17731" y="659"/>
                        <a:pt x="14467" y="0"/>
                      </a:cubicBezTo>
                      <a:lnTo>
                        <a:pt x="7918" y="4600"/>
                      </a:lnTo>
                      <a:lnTo>
                        <a:pt x="8553" y="6622"/>
                      </a:lnTo>
                      <a:lnTo>
                        <a:pt x="5579" y="6884"/>
                      </a:lnTo>
                      <a:cubicBezTo>
                        <a:pt x="5579" y="6884"/>
                        <a:pt x="961" y="15386"/>
                        <a:pt x="0" y="21309"/>
                      </a:cubicBezTo>
                      <a:lnTo>
                        <a:pt x="3148" y="21600"/>
                      </a:lnTo>
                      <a:cubicBezTo>
                        <a:pt x="3148" y="21600"/>
                        <a:pt x="11154" y="15553"/>
                        <a:pt x="13692" y="14746"/>
                      </a:cubicBezTo>
                      <a:cubicBezTo>
                        <a:pt x="16230" y="13938"/>
                        <a:pt x="17929" y="14009"/>
                        <a:pt x="17929" y="14009"/>
                      </a:cubicBezTo>
                      <a:lnTo>
                        <a:pt x="21600" y="4739"/>
                      </a:lnTo>
                      <a:close/>
                      <a:moveTo>
                        <a:pt x="21600" y="4739"/>
                      </a:moveTo>
                    </a:path>
                  </a:pathLst>
                </a:custGeom>
                <a:solidFill>
                  <a:schemeClr val="accent1">
                    <a:lumMod val="7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grpSp>
      <p:sp>
        <p:nvSpPr>
          <p:cNvPr id="86" name="Google Shape;224;p34"/>
          <p:cNvSpPr txBox="1">
            <a:spLocks/>
          </p:cNvSpPr>
          <p:nvPr/>
        </p:nvSpPr>
        <p:spPr>
          <a:xfrm>
            <a:off x="9194800" y="2668690"/>
            <a:ext cx="1366170" cy="1348499"/>
          </a:xfrm>
          <a:prstGeom prst="rect">
            <a:avLst/>
          </a:prstGeom>
        </p:spPr>
        <p:txBody>
          <a:bodyPr spcFirstLastPara="1" wrap="square" lIns="94195" tIns="94195" rIns="94195" bIns="9419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spcBef>
                <a:spcPts val="0"/>
              </a:spcBef>
            </a:pPr>
            <a:r>
              <a:rPr lang="en" sz="9067" dirty="0"/>
              <a:t>01</a:t>
            </a:r>
            <a:endParaRPr lang="en" sz="9891" dirty="0"/>
          </a:p>
        </p:txBody>
      </p:sp>
    </p:spTree>
    <p:extLst>
      <p:ext uri="{BB962C8B-B14F-4D97-AF65-F5344CB8AC3E}">
        <p14:creationId xmlns:p14="http://schemas.microsoft.com/office/powerpoint/2010/main" val="1538755575"/>
      </p:ext>
    </p:extLst>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38F0D2-E938-BB97-FCF4-7B3081DE39C7}"/>
              </a:ext>
            </a:extLst>
          </p:cNvPr>
          <p:cNvSpPr>
            <a:spLocks noGrp="1"/>
          </p:cNvSpPr>
          <p:nvPr>
            <p:ph type="title"/>
          </p:nvPr>
        </p:nvSpPr>
        <p:spPr>
          <a:xfrm>
            <a:off x="889000" y="304800"/>
            <a:ext cx="10670257" cy="615553"/>
          </a:xfrm>
        </p:spPr>
        <p:txBody>
          <a:bodyPr/>
          <a:lstStyle/>
          <a:p>
            <a:r>
              <a:rPr lang="fr-FR" sz="40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Dispositif </a:t>
            </a:r>
            <a:r>
              <a:rPr lang="fr-FR" sz="4000" spc="-5" dirty="0" err="1">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Wenner</a:t>
            </a:r>
            <a:r>
              <a:rPr lang="fr-FR" sz="40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-Schlumberger </a:t>
            </a:r>
            <a:endParaRPr lang="fr-FR" dirty="0"/>
          </a:p>
        </p:txBody>
      </p:sp>
      <p:sp>
        <p:nvSpPr>
          <p:cNvPr id="4" name="ZoneTexte 3">
            <a:extLst>
              <a:ext uri="{FF2B5EF4-FFF2-40B4-BE49-F238E27FC236}">
                <a16:creationId xmlns:a16="http://schemas.microsoft.com/office/drawing/2014/main" id="{9AFE9D86-044F-3C11-7256-161595181E04}"/>
              </a:ext>
            </a:extLst>
          </p:cNvPr>
          <p:cNvSpPr txBox="1"/>
          <p:nvPr/>
        </p:nvSpPr>
        <p:spPr>
          <a:xfrm>
            <a:off x="807107" y="2700236"/>
            <a:ext cx="11969093" cy="1995098"/>
          </a:xfrm>
          <a:prstGeom prst="rect">
            <a:avLst/>
          </a:prstGeom>
          <a:noFill/>
        </p:spPr>
        <p:txBody>
          <a:bodyPr wrap="square">
            <a:spAutoFit/>
          </a:bodyPr>
          <a:lstStyle/>
          <a:p>
            <a:pPr algn="just"/>
            <a:r>
              <a:rPr lang="fr-FR" sz="2473" spc="-5" dirty="0">
                <a:latin typeface="Times New Roman" panose="02020603050405020304" pitchFamily="18" charset="0"/>
                <a:cs typeface="Times New Roman" panose="02020603050405020304" pitchFamily="18" charset="0"/>
              </a:rPr>
              <a:t>	Le modèle de sensibilité de la configuration </a:t>
            </a:r>
            <a:r>
              <a:rPr lang="fr-FR" sz="2473" spc="-5" dirty="0" err="1">
                <a:latin typeface="Times New Roman" panose="02020603050405020304" pitchFamily="18" charset="0"/>
                <a:cs typeface="Times New Roman" panose="02020603050405020304" pitchFamily="18" charset="0"/>
              </a:rPr>
              <a:t>Wenner</a:t>
            </a:r>
            <a:r>
              <a:rPr lang="fr-FR" sz="2473" spc="-5" dirty="0">
                <a:latin typeface="Times New Roman" panose="02020603050405020304" pitchFamily="18" charset="0"/>
                <a:cs typeface="Times New Roman" panose="02020603050405020304" pitchFamily="18" charset="0"/>
              </a:rPr>
              <a:t>-Schlumberger montre que le facteur n a augmenté de 1 (configuration de </a:t>
            </a:r>
            <a:r>
              <a:rPr lang="fr-FR" sz="2473" spc="-5" dirty="0" err="1">
                <a:latin typeface="Times New Roman" panose="02020603050405020304" pitchFamily="18" charset="0"/>
                <a:cs typeface="Times New Roman" panose="02020603050405020304" pitchFamily="18" charset="0"/>
              </a:rPr>
              <a:t>Wenner</a:t>
            </a:r>
            <a:r>
              <a:rPr lang="fr-FR" sz="2473" spc="-5" dirty="0">
                <a:latin typeface="Times New Roman" panose="02020603050405020304" pitchFamily="18" charset="0"/>
                <a:cs typeface="Times New Roman" panose="02020603050405020304" pitchFamily="18" charset="0"/>
              </a:rPr>
              <a:t>) jusqu'à 6 (configuration classique de Schlumberger). Le contour de la sensibilité positive la plus élevée est au-dessous du centre du dispositif, qui devient bien concentré sous les électrodes de centre (P1-P2) pendant l’accroissement du facteur n. </a:t>
            </a:r>
          </a:p>
        </p:txBody>
      </p:sp>
      <p:cxnSp>
        <p:nvCxnSpPr>
          <p:cNvPr id="3" name="Connecteur droit 2">
            <a:extLst>
              <a:ext uri="{FF2B5EF4-FFF2-40B4-BE49-F238E27FC236}">
                <a16:creationId xmlns:a16="http://schemas.microsoft.com/office/drawing/2014/main" id="{18EA8C60-3605-C41D-48BE-FD580F48B34D}"/>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6" name="ZoneTexte 5">
            <a:extLst>
              <a:ext uri="{FF2B5EF4-FFF2-40B4-BE49-F238E27FC236}">
                <a16:creationId xmlns:a16="http://schemas.microsoft.com/office/drawing/2014/main" id="{3DB3763F-0291-528B-719D-848C663A0115}"/>
              </a:ext>
            </a:extLst>
          </p:cNvPr>
          <p:cNvSpPr txBox="1"/>
          <p:nvPr/>
        </p:nvSpPr>
        <p:spPr>
          <a:xfrm>
            <a:off x="1193800" y="1770083"/>
            <a:ext cx="6968836" cy="584775"/>
          </a:xfrm>
          <a:prstGeom prst="rect">
            <a:avLst/>
          </a:prstGeom>
          <a:noFill/>
        </p:spPr>
        <p:txBody>
          <a:bodyPr wrap="square">
            <a:spAutoFit/>
          </a:bodyPr>
          <a:lstStyle/>
          <a:p>
            <a:pPr algn="just"/>
            <a:r>
              <a:rPr lang="fr-FR" sz="3200" b="1" spc="-5" dirty="0">
                <a:solidFill>
                  <a:srgbClr val="FF0000"/>
                </a:solidFill>
                <a:latin typeface="Times New Roman" panose="02020603050405020304" pitchFamily="18" charset="0"/>
                <a:cs typeface="Times New Roman" panose="02020603050405020304" pitchFamily="18" charset="0"/>
              </a:rPr>
              <a:t>Le facteur n pour W-S </a:t>
            </a:r>
          </a:p>
        </p:txBody>
      </p:sp>
      <p:pic>
        <p:nvPicPr>
          <p:cNvPr id="5" name="Image 4">
            <a:extLst>
              <a:ext uri="{FF2B5EF4-FFF2-40B4-BE49-F238E27FC236}">
                <a16:creationId xmlns:a16="http://schemas.microsoft.com/office/drawing/2014/main" id="{2EAE8DD3-A25E-9E8A-D765-0A4A271FDC89}"/>
              </a:ext>
            </a:extLst>
          </p:cNvPr>
          <p:cNvPicPr>
            <a:picLocks noChangeAspect="1"/>
          </p:cNvPicPr>
          <p:nvPr/>
        </p:nvPicPr>
        <p:blipFill rotWithShape="1">
          <a:blip r:embed="rId2"/>
          <a:srcRect l="837" t="603" r="11294" b="72768"/>
          <a:stretch/>
        </p:blipFill>
        <p:spPr>
          <a:xfrm>
            <a:off x="6680200" y="4953005"/>
            <a:ext cx="6201979" cy="25145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Image 7">
            <a:extLst>
              <a:ext uri="{FF2B5EF4-FFF2-40B4-BE49-F238E27FC236}">
                <a16:creationId xmlns:a16="http://schemas.microsoft.com/office/drawing/2014/main" id="{2B7F0022-0EC6-1F22-76CD-26F11C3D0D34}"/>
              </a:ext>
            </a:extLst>
          </p:cNvPr>
          <p:cNvPicPr>
            <a:picLocks noChangeAspect="1"/>
          </p:cNvPicPr>
          <p:nvPr/>
        </p:nvPicPr>
        <p:blipFill>
          <a:blip r:embed="rId3"/>
          <a:stretch>
            <a:fillRect/>
          </a:stretch>
        </p:blipFill>
        <p:spPr>
          <a:xfrm>
            <a:off x="13004800" y="2209800"/>
            <a:ext cx="571601" cy="5026296"/>
          </a:xfrm>
          <a:prstGeom prst="rect">
            <a:avLst/>
          </a:prstGeom>
        </p:spPr>
      </p:pic>
      <p:pic>
        <p:nvPicPr>
          <p:cNvPr id="9" name="Image 8">
            <a:extLst>
              <a:ext uri="{FF2B5EF4-FFF2-40B4-BE49-F238E27FC236}">
                <a16:creationId xmlns:a16="http://schemas.microsoft.com/office/drawing/2014/main" id="{6A376975-924D-A268-29F6-35AA07C00928}"/>
              </a:ext>
            </a:extLst>
          </p:cNvPr>
          <p:cNvPicPr>
            <a:picLocks noChangeAspect="1"/>
          </p:cNvPicPr>
          <p:nvPr/>
        </p:nvPicPr>
        <p:blipFill rotWithShape="1">
          <a:blip r:embed="rId2"/>
          <a:srcRect l="1000" t="75611" r="11132" b="180"/>
          <a:stretch/>
        </p:blipFill>
        <p:spPr>
          <a:xfrm>
            <a:off x="355600" y="4953002"/>
            <a:ext cx="6201979" cy="25145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mc:AlternateContent xmlns:mc="http://schemas.openxmlformats.org/markup-compatibility/2006" xmlns:p14="http://schemas.microsoft.com/office/powerpoint/2010/main">
        <mc:Choice Requires="p14">
          <p:contentPart p14:bwMode="auto" r:id="rId4">
            <p14:nvContentPartPr>
              <p14:cNvPr id="12" name="Encre 11">
                <a:extLst>
                  <a:ext uri="{FF2B5EF4-FFF2-40B4-BE49-F238E27FC236}">
                    <a16:creationId xmlns:a16="http://schemas.microsoft.com/office/drawing/2014/main" id="{BBB5D056-40AC-8309-5486-D54D2693A1D3}"/>
                  </a:ext>
                </a:extLst>
              </p14:cNvPr>
              <p14:cNvContentPartPr/>
              <p14:nvPr/>
            </p14:nvContentPartPr>
            <p14:xfrm>
              <a:off x="393989" y="4997197"/>
              <a:ext cx="360" cy="360"/>
            </p14:xfrm>
          </p:contentPart>
        </mc:Choice>
        <mc:Fallback xmlns="">
          <p:pic>
            <p:nvPicPr>
              <p:cNvPr id="12" name="Encre 11">
                <a:extLst>
                  <a:ext uri="{FF2B5EF4-FFF2-40B4-BE49-F238E27FC236}">
                    <a16:creationId xmlns:a16="http://schemas.microsoft.com/office/drawing/2014/main" id="{BBB5D056-40AC-8309-5486-D54D2693A1D3}"/>
                  </a:ext>
                </a:extLst>
              </p:cNvPr>
              <p:cNvPicPr/>
              <p:nvPr/>
            </p:nvPicPr>
            <p:blipFill>
              <a:blip r:embed="rId5"/>
              <a:stretch>
                <a:fillRect/>
              </a:stretch>
            </p:blipFill>
            <p:spPr>
              <a:xfrm>
                <a:off x="375989" y="4979197"/>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4" name="Encre 13">
                <a:extLst>
                  <a:ext uri="{FF2B5EF4-FFF2-40B4-BE49-F238E27FC236}">
                    <a16:creationId xmlns:a16="http://schemas.microsoft.com/office/drawing/2014/main" id="{D9C6E82A-B778-24A8-8151-CCCF2281825C}"/>
                  </a:ext>
                </a:extLst>
              </p14:cNvPr>
              <p14:cNvContentPartPr/>
              <p14:nvPr/>
            </p14:nvContentPartPr>
            <p14:xfrm>
              <a:off x="440789" y="5012677"/>
              <a:ext cx="360" cy="114120"/>
            </p14:xfrm>
          </p:contentPart>
        </mc:Choice>
        <mc:Fallback xmlns="">
          <p:pic>
            <p:nvPicPr>
              <p:cNvPr id="14" name="Encre 13">
                <a:extLst>
                  <a:ext uri="{FF2B5EF4-FFF2-40B4-BE49-F238E27FC236}">
                    <a16:creationId xmlns:a16="http://schemas.microsoft.com/office/drawing/2014/main" id="{D9C6E82A-B778-24A8-8151-CCCF2281825C}"/>
                  </a:ext>
                </a:extLst>
              </p:cNvPr>
              <p:cNvPicPr/>
              <p:nvPr/>
            </p:nvPicPr>
            <p:blipFill>
              <a:blip r:embed="rId7"/>
              <a:stretch>
                <a:fillRect/>
              </a:stretch>
            </p:blipFill>
            <p:spPr>
              <a:xfrm>
                <a:off x="423149" y="4995037"/>
                <a:ext cx="36000" cy="1497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30" name="Encre 29">
                <a:extLst>
                  <a:ext uri="{FF2B5EF4-FFF2-40B4-BE49-F238E27FC236}">
                    <a16:creationId xmlns:a16="http://schemas.microsoft.com/office/drawing/2014/main" id="{FECC1482-559A-2E93-822D-C568B71D499B}"/>
                  </a:ext>
                </a:extLst>
              </p14:cNvPr>
              <p14:cNvContentPartPr/>
              <p14:nvPr/>
            </p14:nvContentPartPr>
            <p14:xfrm>
              <a:off x="6752835" y="5171775"/>
              <a:ext cx="360" cy="360"/>
            </p14:xfrm>
          </p:contentPart>
        </mc:Choice>
        <mc:Fallback xmlns="">
          <p:pic>
            <p:nvPicPr>
              <p:cNvPr id="30" name="Encre 29">
                <a:extLst>
                  <a:ext uri="{FF2B5EF4-FFF2-40B4-BE49-F238E27FC236}">
                    <a16:creationId xmlns:a16="http://schemas.microsoft.com/office/drawing/2014/main" id="{FECC1482-559A-2E93-822D-C568B71D499B}"/>
                  </a:ext>
                </a:extLst>
              </p:cNvPr>
              <p:cNvPicPr/>
              <p:nvPr/>
            </p:nvPicPr>
            <p:blipFill>
              <a:blip r:embed="rId5"/>
              <a:stretch>
                <a:fillRect/>
              </a:stretch>
            </p:blipFill>
            <p:spPr>
              <a:xfrm>
                <a:off x="6734835" y="5154135"/>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48" name="Encre 47">
                <a:extLst>
                  <a:ext uri="{FF2B5EF4-FFF2-40B4-BE49-F238E27FC236}">
                    <a16:creationId xmlns:a16="http://schemas.microsoft.com/office/drawing/2014/main" id="{A6C57426-2A66-D39A-A0B9-8A72F0ED7C20}"/>
                  </a:ext>
                </a:extLst>
              </p14:cNvPr>
              <p14:cNvContentPartPr/>
              <p14:nvPr/>
            </p14:nvContentPartPr>
            <p14:xfrm>
              <a:off x="6705315" y="5219295"/>
              <a:ext cx="1800" cy="1800"/>
            </p14:xfrm>
          </p:contentPart>
        </mc:Choice>
        <mc:Fallback xmlns="">
          <p:pic>
            <p:nvPicPr>
              <p:cNvPr id="48" name="Encre 47">
                <a:extLst>
                  <a:ext uri="{FF2B5EF4-FFF2-40B4-BE49-F238E27FC236}">
                    <a16:creationId xmlns:a16="http://schemas.microsoft.com/office/drawing/2014/main" id="{A6C57426-2A66-D39A-A0B9-8A72F0ED7C20}"/>
                  </a:ext>
                </a:extLst>
              </p:cNvPr>
              <p:cNvPicPr/>
              <p:nvPr/>
            </p:nvPicPr>
            <p:blipFill>
              <a:blip r:embed="rId10"/>
              <a:stretch>
                <a:fillRect/>
              </a:stretch>
            </p:blipFill>
            <p:spPr>
              <a:xfrm>
                <a:off x="6687315" y="5201655"/>
                <a:ext cx="3744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53" name="Encre 52">
                <a:extLst>
                  <a:ext uri="{FF2B5EF4-FFF2-40B4-BE49-F238E27FC236}">
                    <a16:creationId xmlns:a16="http://schemas.microsoft.com/office/drawing/2014/main" id="{256C1887-08B9-E323-D69B-72D990DF088B}"/>
                  </a:ext>
                </a:extLst>
              </p14:cNvPr>
              <p14:cNvContentPartPr/>
              <p14:nvPr/>
            </p14:nvContentPartPr>
            <p14:xfrm>
              <a:off x="408255" y="4999749"/>
              <a:ext cx="360" cy="103680"/>
            </p14:xfrm>
          </p:contentPart>
        </mc:Choice>
        <mc:Fallback xmlns="">
          <p:pic>
            <p:nvPicPr>
              <p:cNvPr id="53" name="Encre 52">
                <a:extLst>
                  <a:ext uri="{FF2B5EF4-FFF2-40B4-BE49-F238E27FC236}">
                    <a16:creationId xmlns:a16="http://schemas.microsoft.com/office/drawing/2014/main" id="{256C1887-08B9-E323-D69B-72D990DF088B}"/>
                  </a:ext>
                </a:extLst>
              </p:cNvPr>
              <p:cNvPicPr/>
              <p:nvPr/>
            </p:nvPicPr>
            <p:blipFill>
              <a:blip r:embed="rId12"/>
              <a:stretch>
                <a:fillRect/>
              </a:stretch>
            </p:blipFill>
            <p:spPr>
              <a:xfrm>
                <a:off x="390255" y="4982109"/>
                <a:ext cx="36000" cy="139320"/>
              </a:xfrm>
              <a:prstGeom prst="rect">
                <a:avLst/>
              </a:prstGeom>
            </p:spPr>
          </p:pic>
        </mc:Fallback>
      </mc:AlternateContent>
      <p:grpSp>
        <p:nvGrpSpPr>
          <p:cNvPr id="56" name="Groupe 55">
            <a:extLst>
              <a:ext uri="{FF2B5EF4-FFF2-40B4-BE49-F238E27FC236}">
                <a16:creationId xmlns:a16="http://schemas.microsoft.com/office/drawing/2014/main" id="{F7A3AFA3-1425-5897-ECF2-FC0934858B3C}"/>
              </a:ext>
            </a:extLst>
          </p:cNvPr>
          <p:cNvGrpSpPr/>
          <p:nvPr/>
        </p:nvGrpSpPr>
        <p:grpSpPr>
          <a:xfrm>
            <a:off x="379095" y="4994709"/>
            <a:ext cx="110475" cy="139266"/>
            <a:chOff x="379095" y="4994709"/>
            <a:chExt cx="110475" cy="139266"/>
          </a:xfrm>
        </p:grpSpPr>
        <mc:AlternateContent xmlns:mc="http://schemas.openxmlformats.org/markup-compatibility/2006" xmlns:p14="http://schemas.microsoft.com/office/powerpoint/2010/main">
          <mc:Choice Requires="p14">
            <p:contentPart p14:bwMode="auto" r:id="rId13">
              <p14:nvContentPartPr>
                <p14:cNvPr id="20" name="Encre 19">
                  <a:extLst>
                    <a:ext uri="{FF2B5EF4-FFF2-40B4-BE49-F238E27FC236}">
                      <a16:creationId xmlns:a16="http://schemas.microsoft.com/office/drawing/2014/main" id="{30C6DDA3-BB06-15E7-824D-71C871648817}"/>
                    </a:ext>
                  </a:extLst>
                </p14:cNvPr>
                <p14:cNvContentPartPr/>
                <p14:nvPr/>
              </p14:nvContentPartPr>
              <p14:xfrm>
                <a:off x="485610" y="5076375"/>
                <a:ext cx="3960" cy="11520"/>
              </p14:xfrm>
            </p:contentPart>
          </mc:Choice>
          <mc:Fallback xmlns="">
            <p:pic>
              <p:nvPicPr>
                <p:cNvPr id="20" name="Encre 19">
                  <a:extLst>
                    <a:ext uri="{FF2B5EF4-FFF2-40B4-BE49-F238E27FC236}">
                      <a16:creationId xmlns:a16="http://schemas.microsoft.com/office/drawing/2014/main" id="{30C6DDA3-BB06-15E7-824D-71C871648817}"/>
                    </a:ext>
                  </a:extLst>
                </p:cNvPr>
                <p:cNvPicPr/>
                <p:nvPr/>
              </p:nvPicPr>
              <p:blipFill>
                <a:blip r:embed="rId14"/>
                <a:stretch>
                  <a:fillRect/>
                </a:stretch>
              </p:blipFill>
              <p:spPr>
                <a:xfrm>
                  <a:off x="467610" y="5058735"/>
                  <a:ext cx="39600" cy="4716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1" name="Encre 20">
                  <a:extLst>
                    <a:ext uri="{FF2B5EF4-FFF2-40B4-BE49-F238E27FC236}">
                      <a16:creationId xmlns:a16="http://schemas.microsoft.com/office/drawing/2014/main" id="{869ABC01-43BE-1E05-82CA-270196B72768}"/>
                    </a:ext>
                  </a:extLst>
                </p14:cNvPr>
                <p14:cNvContentPartPr/>
                <p14:nvPr/>
              </p14:nvContentPartPr>
              <p14:xfrm>
                <a:off x="466530" y="5086095"/>
                <a:ext cx="360" cy="360"/>
              </p14:xfrm>
            </p:contentPart>
          </mc:Choice>
          <mc:Fallback xmlns="">
            <p:pic>
              <p:nvPicPr>
                <p:cNvPr id="21" name="Encre 20">
                  <a:extLst>
                    <a:ext uri="{FF2B5EF4-FFF2-40B4-BE49-F238E27FC236}">
                      <a16:creationId xmlns:a16="http://schemas.microsoft.com/office/drawing/2014/main" id="{869ABC01-43BE-1E05-82CA-270196B72768}"/>
                    </a:ext>
                  </a:extLst>
                </p:cNvPr>
                <p:cNvPicPr/>
                <p:nvPr/>
              </p:nvPicPr>
              <p:blipFill>
                <a:blip r:embed="rId5"/>
                <a:stretch>
                  <a:fillRect/>
                </a:stretch>
              </p:blipFill>
              <p:spPr>
                <a:xfrm>
                  <a:off x="448530" y="5068455"/>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2" name="Encre 21">
                  <a:extLst>
                    <a:ext uri="{FF2B5EF4-FFF2-40B4-BE49-F238E27FC236}">
                      <a16:creationId xmlns:a16="http://schemas.microsoft.com/office/drawing/2014/main" id="{7AA837F5-9029-6141-EAF6-FCD540425952}"/>
                    </a:ext>
                  </a:extLst>
                </p14:cNvPr>
                <p14:cNvContentPartPr/>
                <p14:nvPr/>
              </p14:nvContentPartPr>
              <p14:xfrm>
                <a:off x="485610" y="5104815"/>
                <a:ext cx="360" cy="360"/>
              </p14:xfrm>
            </p:contentPart>
          </mc:Choice>
          <mc:Fallback xmlns="">
            <p:pic>
              <p:nvPicPr>
                <p:cNvPr id="22" name="Encre 21">
                  <a:extLst>
                    <a:ext uri="{FF2B5EF4-FFF2-40B4-BE49-F238E27FC236}">
                      <a16:creationId xmlns:a16="http://schemas.microsoft.com/office/drawing/2014/main" id="{7AA837F5-9029-6141-EAF6-FCD540425952}"/>
                    </a:ext>
                  </a:extLst>
                </p:cNvPr>
                <p:cNvPicPr/>
                <p:nvPr/>
              </p:nvPicPr>
              <p:blipFill>
                <a:blip r:embed="rId5"/>
                <a:stretch>
                  <a:fillRect/>
                </a:stretch>
              </p:blipFill>
              <p:spPr>
                <a:xfrm>
                  <a:off x="467610" y="5087175"/>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4" name="Encre 23">
                  <a:extLst>
                    <a:ext uri="{FF2B5EF4-FFF2-40B4-BE49-F238E27FC236}">
                      <a16:creationId xmlns:a16="http://schemas.microsoft.com/office/drawing/2014/main" id="{82ED1706-9D2E-B85B-885B-C73742FC7312}"/>
                    </a:ext>
                  </a:extLst>
                </p14:cNvPr>
                <p14:cNvContentPartPr/>
                <p14:nvPr/>
              </p14:nvContentPartPr>
              <p14:xfrm>
                <a:off x="435930" y="5133615"/>
                <a:ext cx="1800" cy="360"/>
              </p14:xfrm>
            </p:contentPart>
          </mc:Choice>
          <mc:Fallback xmlns="">
            <p:pic>
              <p:nvPicPr>
                <p:cNvPr id="24" name="Encre 23">
                  <a:extLst>
                    <a:ext uri="{FF2B5EF4-FFF2-40B4-BE49-F238E27FC236}">
                      <a16:creationId xmlns:a16="http://schemas.microsoft.com/office/drawing/2014/main" id="{82ED1706-9D2E-B85B-885B-C73742FC7312}"/>
                    </a:ext>
                  </a:extLst>
                </p:cNvPr>
                <p:cNvPicPr/>
                <p:nvPr/>
              </p:nvPicPr>
              <p:blipFill>
                <a:blip r:embed="rId18"/>
                <a:stretch>
                  <a:fillRect/>
                </a:stretch>
              </p:blipFill>
              <p:spPr>
                <a:xfrm>
                  <a:off x="418290" y="5115975"/>
                  <a:ext cx="374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5" name="Encre 24">
                  <a:extLst>
                    <a:ext uri="{FF2B5EF4-FFF2-40B4-BE49-F238E27FC236}">
                      <a16:creationId xmlns:a16="http://schemas.microsoft.com/office/drawing/2014/main" id="{C8E3A60F-29CC-49C3-AB66-F6462C108CAE}"/>
                    </a:ext>
                  </a:extLst>
                </p14:cNvPr>
                <p14:cNvContentPartPr/>
                <p14:nvPr/>
              </p14:nvContentPartPr>
              <p14:xfrm>
                <a:off x="409290" y="5133615"/>
                <a:ext cx="360" cy="360"/>
              </p14:xfrm>
            </p:contentPart>
          </mc:Choice>
          <mc:Fallback xmlns="">
            <p:pic>
              <p:nvPicPr>
                <p:cNvPr id="25" name="Encre 24">
                  <a:extLst>
                    <a:ext uri="{FF2B5EF4-FFF2-40B4-BE49-F238E27FC236}">
                      <a16:creationId xmlns:a16="http://schemas.microsoft.com/office/drawing/2014/main" id="{C8E3A60F-29CC-49C3-AB66-F6462C108CAE}"/>
                    </a:ext>
                  </a:extLst>
                </p:cNvPr>
                <p:cNvPicPr/>
                <p:nvPr/>
              </p:nvPicPr>
              <p:blipFill>
                <a:blip r:embed="rId5"/>
                <a:stretch>
                  <a:fillRect/>
                </a:stretch>
              </p:blipFill>
              <p:spPr>
                <a:xfrm>
                  <a:off x="391290" y="5115975"/>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55" name="Encre 54">
                  <a:extLst>
                    <a:ext uri="{FF2B5EF4-FFF2-40B4-BE49-F238E27FC236}">
                      <a16:creationId xmlns:a16="http://schemas.microsoft.com/office/drawing/2014/main" id="{F2348681-EC55-8660-2AA0-247DAD94F8F3}"/>
                    </a:ext>
                  </a:extLst>
                </p14:cNvPr>
                <p14:cNvContentPartPr/>
                <p14:nvPr/>
              </p14:nvContentPartPr>
              <p14:xfrm>
                <a:off x="379095" y="4994709"/>
                <a:ext cx="10080" cy="129240"/>
              </p14:xfrm>
            </p:contentPart>
          </mc:Choice>
          <mc:Fallback xmlns="">
            <p:pic>
              <p:nvPicPr>
                <p:cNvPr id="55" name="Encre 54">
                  <a:extLst>
                    <a:ext uri="{FF2B5EF4-FFF2-40B4-BE49-F238E27FC236}">
                      <a16:creationId xmlns:a16="http://schemas.microsoft.com/office/drawing/2014/main" id="{F2348681-EC55-8660-2AA0-247DAD94F8F3}"/>
                    </a:ext>
                  </a:extLst>
                </p:cNvPr>
                <p:cNvPicPr/>
                <p:nvPr/>
              </p:nvPicPr>
              <p:blipFill>
                <a:blip r:embed="rId21"/>
                <a:stretch>
                  <a:fillRect/>
                </a:stretch>
              </p:blipFill>
              <p:spPr>
                <a:xfrm>
                  <a:off x="361455" y="4977069"/>
                  <a:ext cx="45720" cy="164880"/>
                </a:xfrm>
                <a:prstGeom prst="rect">
                  <a:avLst/>
                </a:prstGeom>
              </p:spPr>
            </p:pic>
          </mc:Fallback>
        </mc:AlternateContent>
      </p:grpSp>
      <p:grpSp>
        <p:nvGrpSpPr>
          <p:cNvPr id="78" name="Groupe 77">
            <a:extLst>
              <a:ext uri="{FF2B5EF4-FFF2-40B4-BE49-F238E27FC236}">
                <a16:creationId xmlns:a16="http://schemas.microsoft.com/office/drawing/2014/main" id="{64DF9051-59C5-5A15-0F30-6262B874906B}"/>
              </a:ext>
            </a:extLst>
          </p:cNvPr>
          <p:cNvGrpSpPr/>
          <p:nvPr/>
        </p:nvGrpSpPr>
        <p:grpSpPr>
          <a:xfrm>
            <a:off x="388815" y="5072829"/>
            <a:ext cx="15120" cy="10080"/>
            <a:chOff x="388815" y="5072829"/>
            <a:chExt cx="15120" cy="10080"/>
          </a:xfrm>
        </p:grpSpPr>
        <mc:AlternateContent xmlns:mc="http://schemas.openxmlformats.org/markup-compatibility/2006" xmlns:p14="http://schemas.microsoft.com/office/powerpoint/2010/main">
          <mc:Choice Requires="p14">
            <p:contentPart p14:bwMode="auto" r:id="rId22">
              <p14:nvContentPartPr>
                <p14:cNvPr id="67" name="Encre 66">
                  <a:extLst>
                    <a:ext uri="{FF2B5EF4-FFF2-40B4-BE49-F238E27FC236}">
                      <a16:creationId xmlns:a16="http://schemas.microsoft.com/office/drawing/2014/main" id="{D7A1DA1C-31ED-7945-E980-EF5091C32A0C}"/>
                    </a:ext>
                  </a:extLst>
                </p14:cNvPr>
                <p14:cNvContentPartPr/>
                <p14:nvPr/>
              </p14:nvContentPartPr>
              <p14:xfrm>
                <a:off x="393855" y="5082549"/>
                <a:ext cx="360" cy="360"/>
              </p14:xfrm>
            </p:contentPart>
          </mc:Choice>
          <mc:Fallback xmlns="">
            <p:pic>
              <p:nvPicPr>
                <p:cNvPr id="67" name="Encre 66">
                  <a:extLst>
                    <a:ext uri="{FF2B5EF4-FFF2-40B4-BE49-F238E27FC236}">
                      <a16:creationId xmlns:a16="http://schemas.microsoft.com/office/drawing/2014/main" id="{D7A1DA1C-31ED-7945-E980-EF5091C32A0C}"/>
                    </a:ext>
                  </a:extLst>
                </p:cNvPr>
                <p:cNvPicPr/>
                <p:nvPr/>
              </p:nvPicPr>
              <p:blipFill>
                <a:blip r:embed="rId5"/>
                <a:stretch>
                  <a:fillRect/>
                </a:stretch>
              </p:blipFill>
              <p:spPr>
                <a:xfrm>
                  <a:off x="375855" y="5064549"/>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68" name="Encre 67">
                  <a:extLst>
                    <a:ext uri="{FF2B5EF4-FFF2-40B4-BE49-F238E27FC236}">
                      <a16:creationId xmlns:a16="http://schemas.microsoft.com/office/drawing/2014/main" id="{D0635E08-1139-C2F5-8147-3322B138F1E6}"/>
                    </a:ext>
                  </a:extLst>
                </p14:cNvPr>
                <p14:cNvContentPartPr/>
                <p14:nvPr/>
              </p14:nvContentPartPr>
              <p14:xfrm>
                <a:off x="403575" y="5082549"/>
                <a:ext cx="360" cy="360"/>
              </p14:xfrm>
            </p:contentPart>
          </mc:Choice>
          <mc:Fallback xmlns="">
            <p:pic>
              <p:nvPicPr>
                <p:cNvPr id="68" name="Encre 67">
                  <a:extLst>
                    <a:ext uri="{FF2B5EF4-FFF2-40B4-BE49-F238E27FC236}">
                      <a16:creationId xmlns:a16="http://schemas.microsoft.com/office/drawing/2014/main" id="{D0635E08-1139-C2F5-8147-3322B138F1E6}"/>
                    </a:ext>
                  </a:extLst>
                </p:cNvPr>
                <p:cNvPicPr/>
                <p:nvPr/>
              </p:nvPicPr>
              <p:blipFill>
                <a:blip r:embed="rId5"/>
                <a:stretch>
                  <a:fillRect/>
                </a:stretch>
              </p:blipFill>
              <p:spPr>
                <a:xfrm>
                  <a:off x="385575" y="5064549"/>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70" name="Encre 69">
                  <a:extLst>
                    <a:ext uri="{FF2B5EF4-FFF2-40B4-BE49-F238E27FC236}">
                      <a16:creationId xmlns:a16="http://schemas.microsoft.com/office/drawing/2014/main" id="{CDF9D37D-672D-5855-E5C0-FFF0D63545A2}"/>
                    </a:ext>
                  </a:extLst>
                </p14:cNvPr>
                <p14:cNvContentPartPr/>
                <p14:nvPr/>
              </p14:nvContentPartPr>
              <p14:xfrm>
                <a:off x="398535" y="5082549"/>
                <a:ext cx="360" cy="360"/>
              </p14:xfrm>
            </p:contentPart>
          </mc:Choice>
          <mc:Fallback xmlns="">
            <p:pic>
              <p:nvPicPr>
                <p:cNvPr id="70" name="Encre 69">
                  <a:extLst>
                    <a:ext uri="{FF2B5EF4-FFF2-40B4-BE49-F238E27FC236}">
                      <a16:creationId xmlns:a16="http://schemas.microsoft.com/office/drawing/2014/main" id="{CDF9D37D-672D-5855-E5C0-FFF0D63545A2}"/>
                    </a:ext>
                  </a:extLst>
                </p:cNvPr>
                <p:cNvPicPr/>
                <p:nvPr/>
              </p:nvPicPr>
              <p:blipFill>
                <a:blip r:embed="rId5"/>
                <a:stretch>
                  <a:fillRect/>
                </a:stretch>
              </p:blipFill>
              <p:spPr>
                <a:xfrm>
                  <a:off x="380535" y="5064549"/>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72" name="Encre 71">
                  <a:extLst>
                    <a:ext uri="{FF2B5EF4-FFF2-40B4-BE49-F238E27FC236}">
                      <a16:creationId xmlns:a16="http://schemas.microsoft.com/office/drawing/2014/main" id="{DF68452C-447C-76B2-BE82-52CDAC8A3C03}"/>
                    </a:ext>
                  </a:extLst>
                </p14:cNvPr>
                <p14:cNvContentPartPr/>
                <p14:nvPr/>
              </p14:nvContentPartPr>
              <p14:xfrm>
                <a:off x="398535" y="5082549"/>
                <a:ext cx="360" cy="360"/>
              </p14:xfrm>
            </p:contentPart>
          </mc:Choice>
          <mc:Fallback xmlns="">
            <p:pic>
              <p:nvPicPr>
                <p:cNvPr id="72" name="Encre 71">
                  <a:extLst>
                    <a:ext uri="{FF2B5EF4-FFF2-40B4-BE49-F238E27FC236}">
                      <a16:creationId xmlns:a16="http://schemas.microsoft.com/office/drawing/2014/main" id="{DF68452C-447C-76B2-BE82-52CDAC8A3C03}"/>
                    </a:ext>
                  </a:extLst>
                </p:cNvPr>
                <p:cNvPicPr/>
                <p:nvPr/>
              </p:nvPicPr>
              <p:blipFill>
                <a:blip r:embed="rId5"/>
                <a:stretch>
                  <a:fillRect/>
                </a:stretch>
              </p:blipFill>
              <p:spPr>
                <a:xfrm>
                  <a:off x="380535" y="5064549"/>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74" name="Encre 73">
                  <a:extLst>
                    <a:ext uri="{FF2B5EF4-FFF2-40B4-BE49-F238E27FC236}">
                      <a16:creationId xmlns:a16="http://schemas.microsoft.com/office/drawing/2014/main" id="{5A55E93A-99B7-92FB-3D41-8FF59182E399}"/>
                    </a:ext>
                  </a:extLst>
                </p14:cNvPr>
                <p14:cNvContentPartPr/>
                <p14:nvPr/>
              </p14:nvContentPartPr>
              <p14:xfrm>
                <a:off x="403575" y="5072829"/>
                <a:ext cx="360" cy="360"/>
              </p14:xfrm>
            </p:contentPart>
          </mc:Choice>
          <mc:Fallback xmlns="">
            <p:pic>
              <p:nvPicPr>
                <p:cNvPr id="74" name="Encre 73">
                  <a:extLst>
                    <a:ext uri="{FF2B5EF4-FFF2-40B4-BE49-F238E27FC236}">
                      <a16:creationId xmlns:a16="http://schemas.microsoft.com/office/drawing/2014/main" id="{5A55E93A-99B7-92FB-3D41-8FF59182E399}"/>
                    </a:ext>
                  </a:extLst>
                </p:cNvPr>
                <p:cNvPicPr/>
                <p:nvPr/>
              </p:nvPicPr>
              <p:blipFill>
                <a:blip r:embed="rId5"/>
                <a:stretch>
                  <a:fillRect/>
                </a:stretch>
              </p:blipFill>
              <p:spPr>
                <a:xfrm>
                  <a:off x="385575" y="5054829"/>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76" name="Encre 75">
                  <a:extLst>
                    <a:ext uri="{FF2B5EF4-FFF2-40B4-BE49-F238E27FC236}">
                      <a16:creationId xmlns:a16="http://schemas.microsoft.com/office/drawing/2014/main" id="{6A01C723-FCB6-9079-CBEA-A99E497A648A}"/>
                    </a:ext>
                  </a:extLst>
                </p14:cNvPr>
                <p14:cNvContentPartPr/>
                <p14:nvPr/>
              </p14:nvContentPartPr>
              <p14:xfrm>
                <a:off x="403575" y="5072829"/>
                <a:ext cx="360" cy="360"/>
              </p14:xfrm>
            </p:contentPart>
          </mc:Choice>
          <mc:Fallback xmlns="">
            <p:pic>
              <p:nvPicPr>
                <p:cNvPr id="76" name="Encre 75">
                  <a:extLst>
                    <a:ext uri="{FF2B5EF4-FFF2-40B4-BE49-F238E27FC236}">
                      <a16:creationId xmlns:a16="http://schemas.microsoft.com/office/drawing/2014/main" id="{6A01C723-FCB6-9079-CBEA-A99E497A648A}"/>
                    </a:ext>
                  </a:extLst>
                </p:cNvPr>
                <p:cNvPicPr/>
                <p:nvPr/>
              </p:nvPicPr>
              <p:blipFill>
                <a:blip r:embed="rId5"/>
                <a:stretch>
                  <a:fillRect/>
                </a:stretch>
              </p:blipFill>
              <p:spPr>
                <a:xfrm>
                  <a:off x="385575" y="5054829"/>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77" name="Encre 76">
                  <a:extLst>
                    <a:ext uri="{FF2B5EF4-FFF2-40B4-BE49-F238E27FC236}">
                      <a16:creationId xmlns:a16="http://schemas.microsoft.com/office/drawing/2014/main" id="{91EC259E-65CA-F490-3B17-ECA555605B78}"/>
                    </a:ext>
                  </a:extLst>
                </p14:cNvPr>
                <p14:cNvContentPartPr/>
                <p14:nvPr/>
              </p14:nvContentPartPr>
              <p14:xfrm>
                <a:off x="388815" y="5082549"/>
                <a:ext cx="360" cy="360"/>
              </p14:xfrm>
            </p:contentPart>
          </mc:Choice>
          <mc:Fallback xmlns="">
            <p:pic>
              <p:nvPicPr>
                <p:cNvPr id="77" name="Encre 76">
                  <a:extLst>
                    <a:ext uri="{FF2B5EF4-FFF2-40B4-BE49-F238E27FC236}">
                      <a16:creationId xmlns:a16="http://schemas.microsoft.com/office/drawing/2014/main" id="{91EC259E-65CA-F490-3B17-ECA555605B78}"/>
                    </a:ext>
                  </a:extLst>
                </p:cNvPr>
                <p:cNvPicPr/>
                <p:nvPr/>
              </p:nvPicPr>
              <p:blipFill>
                <a:blip r:embed="rId5"/>
                <a:stretch>
                  <a:fillRect/>
                </a:stretch>
              </p:blipFill>
              <p:spPr>
                <a:xfrm>
                  <a:off x="371175" y="5064549"/>
                  <a:ext cx="36000" cy="36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9">
            <p14:nvContentPartPr>
              <p14:cNvPr id="87" name="Encre 86">
                <a:extLst>
                  <a:ext uri="{FF2B5EF4-FFF2-40B4-BE49-F238E27FC236}">
                    <a16:creationId xmlns:a16="http://schemas.microsoft.com/office/drawing/2014/main" id="{16155E3A-F5C2-658A-B27F-FBA445EFDFD1}"/>
                  </a:ext>
                </a:extLst>
              </p14:cNvPr>
              <p14:cNvContentPartPr/>
              <p14:nvPr/>
            </p14:nvContentPartPr>
            <p14:xfrm>
              <a:off x="6707014" y="5160148"/>
              <a:ext cx="360" cy="34200"/>
            </p14:xfrm>
          </p:contentPart>
        </mc:Choice>
        <mc:Fallback xmlns="">
          <p:pic>
            <p:nvPicPr>
              <p:cNvPr id="87" name="Encre 86">
                <a:extLst>
                  <a:ext uri="{FF2B5EF4-FFF2-40B4-BE49-F238E27FC236}">
                    <a16:creationId xmlns:a16="http://schemas.microsoft.com/office/drawing/2014/main" id="{16155E3A-F5C2-658A-B27F-FBA445EFDFD1}"/>
                  </a:ext>
                </a:extLst>
              </p:cNvPr>
              <p:cNvPicPr/>
              <p:nvPr/>
            </p:nvPicPr>
            <p:blipFill>
              <a:blip r:embed="rId30"/>
              <a:stretch>
                <a:fillRect/>
              </a:stretch>
            </p:blipFill>
            <p:spPr>
              <a:xfrm>
                <a:off x="6689014" y="5142508"/>
                <a:ext cx="36000" cy="6984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93" name="Encre 92">
                <a:extLst>
                  <a:ext uri="{FF2B5EF4-FFF2-40B4-BE49-F238E27FC236}">
                    <a16:creationId xmlns:a16="http://schemas.microsoft.com/office/drawing/2014/main" id="{B25C39E5-76A5-2CF9-8AD0-3D4230C42B88}"/>
                  </a:ext>
                </a:extLst>
              </p14:cNvPr>
              <p14:cNvContentPartPr/>
              <p14:nvPr/>
            </p14:nvContentPartPr>
            <p14:xfrm>
              <a:off x="6707014" y="5101828"/>
              <a:ext cx="10440" cy="106920"/>
            </p14:xfrm>
          </p:contentPart>
        </mc:Choice>
        <mc:Fallback xmlns="">
          <p:pic>
            <p:nvPicPr>
              <p:cNvPr id="93" name="Encre 92">
                <a:extLst>
                  <a:ext uri="{FF2B5EF4-FFF2-40B4-BE49-F238E27FC236}">
                    <a16:creationId xmlns:a16="http://schemas.microsoft.com/office/drawing/2014/main" id="{B25C39E5-76A5-2CF9-8AD0-3D4230C42B88}"/>
                  </a:ext>
                </a:extLst>
              </p:cNvPr>
              <p:cNvPicPr/>
              <p:nvPr/>
            </p:nvPicPr>
            <p:blipFill>
              <a:blip r:embed="rId32"/>
              <a:stretch>
                <a:fillRect/>
              </a:stretch>
            </p:blipFill>
            <p:spPr>
              <a:xfrm>
                <a:off x="6689374" y="5083828"/>
                <a:ext cx="46080" cy="14256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99" name="Encre 98">
                <a:extLst>
                  <a:ext uri="{FF2B5EF4-FFF2-40B4-BE49-F238E27FC236}">
                    <a16:creationId xmlns:a16="http://schemas.microsoft.com/office/drawing/2014/main" id="{1F863993-0DCD-5C27-6F6B-410D6FAA5C83}"/>
                  </a:ext>
                </a:extLst>
              </p14:cNvPr>
              <p14:cNvContentPartPr/>
              <p14:nvPr/>
            </p14:nvContentPartPr>
            <p14:xfrm>
              <a:off x="6701974" y="5194348"/>
              <a:ext cx="360" cy="360"/>
            </p14:xfrm>
          </p:contentPart>
        </mc:Choice>
        <mc:Fallback xmlns="">
          <p:pic>
            <p:nvPicPr>
              <p:cNvPr id="99" name="Encre 98">
                <a:extLst>
                  <a:ext uri="{FF2B5EF4-FFF2-40B4-BE49-F238E27FC236}">
                    <a16:creationId xmlns:a16="http://schemas.microsoft.com/office/drawing/2014/main" id="{1F863993-0DCD-5C27-6F6B-410D6FAA5C83}"/>
                  </a:ext>
                </a:extLst>
              </p:cNvPr>
              <p:cNvPicPr/>
              <p:nvPr/>
            </p:nvPicPr>
            <p:blipFill>
              <a:blip r:embed="rId5"/>
              <a:stretch>
                <a:fillRect/>
              </a:stretch>
            </p:blipFill>
            <p:spPr>
              <a:xfrm>
                <a:off x="6684334" y="5176348"/>
                <a:ext cx="36000" cy="36000"/>
              </a:xfrm>
              <a:prstGeom prst="rect">
                <a:avLst/>
              </a:prstGeom>
            </p:spPr>
          </p:pic>
        </mc:Fallback>
      </mc:AlternateContent>
      <p:grpSp>
        <p:nvGrpSpPr>
          <p:cNvPr id="104" name="Groupe 103">
            <a:extLst>
              <a:ext uri="{FF2B5EF4-FFF2-40B4-BE49-F238E27FC236}">
                <a16:creationId xmlns:a16="http://schemas.microsoft.com/office/drawing/2014/main" id="{5FE125EF-F7E2-3518-90AD-984A7441965F}"/>
              </a:ext>
            </a:extLst>
          </p:cNvPr>
          <p:cNvGrpSpPr/>
          <p:nvPr/>
        </p:nvGrpSpPr>
        <p:grpSpPr>
          <a:xfrm>
            <a:off x="6701974" y="5082388"/>
            <a:ext cx="108461" cy="146627"/>
            <a:chOff x="6701974" y="5082388"/>
            <a:chExt cx="108461" cy="146627"/>
          </a:xfrm>
        </p:grpSpPr>
        <mc:AlternateContent xmlns:mc="http://schemas.openxmlformats.org/markup-compatibility/2006" xmlns:p14="http://schemas.microsoft.com/office/powerpoint/2010/main">
          <mc:Choice Requires="p14">
            <p:contentPart p14:bwMode="auto" r:id="rId34">
              <p14:nvContentPartPr>
                <p14:cNvPr id="36" name="Encre 35">
                  <a:extLst>
                    <a:ext uri="{FF2B5EF4-FFF2-40B4-BE49-F238E27FC236}">
                      <a16:creationId xmlns:a16="http://schemas.microsoft.com/office/drawing/2014/main" id="{1C2472AE-3F85-656F-5E06-D9DAF816DA94}"/>
                    </a:ext>
                  </a:extLst>
                </p14:cNvPr>
                <p14:cNvContentPartPr/>
                <p14:nvPr/>
              </p14:nvContentPartPr>
              <p14:xfrm>
                <a:off x="6771915" y="5181135"/>
                <a:ext cx="360" cy="360"/>
              </p14:xfrm>
            </p:contentPart>
          </mc:Choice>
          <mc:Fallback xmlns="">
            <p:pic>
              <p:nvPicPr>
                <p:cNvPr id="36" name="Encre 35">
                  <a:extLst>
                    <a:ext uri="{FF2B5EF4-FFF2-40B4-BE49-F238E27FC236}">
                      <a16:creationId xmlns:a16="http://schemas.microsoft.com/office/drawing/2014/main" id="{1C2472AE-3F85-656F-5E06-D9DAF816DA94}"/>
                    </a:ext>
                  </a:extLst>
                </p:cNvPr>
                <p:cNvPicPr/>
                <p:nvPr/>
              </p:nvPicPr>
              <p:blipFill>
                <a:blip r:embed="rId5"/>
                <a:stretch>
                  <a:fillRect/>
                </a:stretch>
              </p:blipFill>
              <p:spPr>
                <a:xfrm>
                  <a:off x="6753915" y="5163495"/>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37" name="Encre 36">
                  <a:extLst>
                    <a:ext uri="{FF2B5EF4-FFF2-40B4-BE49-F238E27FC236}">
                      <a16:creationId xmlns:a16="http://schemas.microsoft.com/office/drawing/2014/main" id="{AF264F11-07BB-B0A4-69EB-F44ECBF8C2A9}"/>
                    </a:ext>
                  </a:extLst>
                </p14:cNvPr>
                <p14:cNvContentPartPr/>
                <p14:nvPr/>
              </p14:nvContentPartPr>
              <p14:xfrm>
                <a:off x="6771915" y="5219295"/>
                <a:ext cx="360" cy="360"/>
              </p14:xfrm>
            </p:contentPart>
          </mc:Choice>
          <mc:Fallback xmlns="">
            <p:pic>
              <p:nvPicPr>
                <p:cNvPr id="37" name="Encre 36">
                  <a:extLst>
                    <a:ext uri="{FF2B5EF4-FFF2-40B4-BE49-F238E27FC236}">
                      <a16:creationId xmlns:a16="http://schemas.microsoft.com/office/drawing/2014/main" id="{AF264F11-07BB-B0A4-69EB-F44ECBF8C2A9}"/>
                    </a:ext>
                  </a:extLst>
                </p:cNvPr>
                <p:cNvPicPr/>
                <p:nvPr/>
              </p:nvPicPr>
              <p:blipFill>
                <a:blip r:embed="rId5"/>
                <a:stretch>
                  <a:fillRect/>
                </a:stretch>
              </p:blipFill>
              <p:spPr>
                <a:xfrm>
                  <a:off x="6753915" y="5201655"/>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38" name="Encre 37">
                  <a:extLst>
                    <a:ext uri="{FF2B5EF4-FFF2-40B4-BE49-F238E27FC236}">
                      <a16:creationId xmlns:a16="http://schemas.microsoft.com/office/drawing/2014/main" id="{A5D20D2E-9F2A-3053-3819-85FCDCADE4DA}"/>
                    </a:ext>
                  </a:extLst>
                </p14:cNvPr>
                <p14:cNvContentPartPr/>
                <p14:nvPr/>
              </p14:nvContentPartPr>
              <p14:xfrm>
                <a:off x="6810075" y="5171775"/>
                <a:ext cx="360" cy="3600"/>
              </p14:xfrm>
            </p:contentPart>
          </mc:Choice>
          <mc:Fallback xmlns="">
            <p:pic>
              <p:nvPicPr>
                <p:cNvPr id="38" name="Encre 37">
                  <a:extLst>
                    <a:ext uri="{FF2B5EF4-FFF2-40B4-BE49-F238E27FC236}">
                      <a16:creationId xmlns:a16="http://schemas.microsoft.com/office/drawing/2014/main" id="{A5D20D2E-9F2A-3053-3819-85FCDCADE4DA}"/>
                    </a:ext>
                  </a:extLst>
                </p:cNvPr>
                <p:cNvPicPr/>
                <p:nvPr/>
              </p:nvPicPr>
              <p:blipFill>
                <a:blip r:embed="rId37"/>
                <a:stretch>
                  <a:fillRect/>
                </a:stretch>
              </p:blipFill>
              <p:spPr>
                <a:xfrm>
                  <a:off x="6792075" y="5154135"/>
                  <a:ext cx="36000" cy="3924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39" name="Encre 38">
                  <a:extLst>
                    <a:ext uri="{FF2B5EF4-FFF2-40B4-BE49-F238E27FC236}">
                      <a16:creationId xmlns:a16="http://schemas.microsoft.com/office/drawing/2014/main" id="{7EBD7A67-9C79-1CCA-6F3D-160CCC3AC8F8}"/>
                    </a:ext>
                  </a:extLst>
                </p14:cNvPr>
                <p14:cNvContentPartPr/>
                <p14:nvPr/>
              </p14:nvContentPartPr>
              <p14:xfrm>
                <a:off x="6771915" y="5114535"/>
                <a:ext cx="360" cy="1800"/>
              </p14:xfrm>
            </p:contentPart>
          </mc:Choice>
          <mc:Fallback xmlns="">
            <p:pic>
              <p:nvPicPr>
                <p:cNvPr id="39" name="Encre 38">
                  <a:extLst>
                    <a:ext uri="{FF2B5EF4-FFF2-40B4-BE49-F238E27FC236}">
                      <a16:creationId xmlns:a16="http://schemas.microsoft.com/office/drawing/2014/main" id="{7EBD7A67-9C79-1CCA-6F3D-160CCC3AC8F8}"/>
                    </a:ext>
                  </a:extLst>
                </p:cNvPr>
                <p:cNvPicPr/>
                <p:nvPr/>
              </p:nvPicPr>
              <p:blipFill>
                <a:blip r:embed="rId39"/>
                <a:stretch>
                  <a:fillRect/>
                </a:stretch>
              </p:blipFill>
              <p:spPr>
                <a:xfrm>
                  <a:off x="6753915" y="5096895"/>
                  <a:ext cx="3600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41" name="Encre 40">
                  <a:extLst>
                    <a:ext uri="{FF2B5EF4-FFF2-40B4-BE49-F238E27FC236}">
                      <a16:creationId xmlns:a16="http://schemas.microsoft.com/office/drawing/2014/main" id="{D9C3AE94-77F8-E413-3989-4C939B25555C}"/>
                    </a:ext>
                  </a:extLst>
                </p14:cNvPr>
                <p14:cNvContentPartPr/>
                <p14:nvPr/>
              </p14:nvContentPartPr>
              <p14:xfrm>
                <a:off x="6800715" y="5200215"/>
                <a:ext cx="360" cy="360"/>
              </p14:xfrm>
            </p:contentPart>
          </mc:Choice>
          <mc:Fallback xmlns="">
            <p:pic>
              <p:nvPicPr>
                <p:cNvPr id="41" name="Encre 40">
                  <a:extLst>
                    <a:ext uri="{FF2B5EF4-FFF2-40B4-BE49-F238E27FC236}">
                      <a16:creationId xmlns:a16="http://schemas.microsoft.com/office/drawing/2014/main" id="{D9C3AE94-77F8-E413-3989-4C939B25555C}"/>
                    </a:ext>
                  </a:extLst>
                </p:cNvPr>
                <p:cNvPicPr/>
                <p:nvPr/>
              </p:nvPicPr>
              <p:blipFill>
                <a:blip r:embed="rId5"/>
                <a:stretch>
                  <a:fillRect/>
                </a:stretch>
              </p:blipFill>
              <p:spPr>
                <a:xfrm>
                  <a:off x="6782715" y="5182575"/>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42" name="Encre 41">
                  <a:extLst>
                    <a:ext uri="{FF2B5EF4-FFF2-40B4-BE49-F238E27FC236}">
                      <a16:creationId xmlns:a16="http://schemas.microsoft.com/office/drawing/2014/main" id="{15B7C684-09E5-AA17-EEC1-BE8341B25B41}"/>
                    </a:ext>
                  </a:extLst>
                </p14:cNvPr>
                <p14:cNvContentPartPr/>
                <p14:nvPr/>
              </p14:nvContentPartPr>
              <p14:xfrm>
                <a:off x="6789555" y="5123895"/>
                <a:ext cx="1800" cy="2160"/>
              </p14:xfrm>
            </p:contentPart>
          </mc:Choice>
          <mc:Fallback xmlns="">
            <p:pic>
              <p:nvPicPr>
                <p:cNvPr id="42" name="Encre 41">
                  <a:extLst>
                    <a:ext uri="{FF2B5EF4-FFF2-40B4-BE49-F238E27FC236}">
                      <a16:creationId xmlns:a16="http://schemas.microsoft.com/office/drawing/2014/main" id="{15B7C684-09E5-AA17-EEC1-BE8341B25B41}"/>
                    </a:ext>
                  </a:extLst>
                </p:cNvPr>
                <p:cNvPicPr/>
                <p:nvPr/>
              </p:nvPicPr>
              <p:blipFill>
                <a:blip r:embed="rId42"/>
                <a:stretch>
                  <a:fillRect/>
                </a:stretch>
              </p:blipFill>
              <p:spPr>
                <a:xfrm>
                  <a:off x="6771555" y="5106255"/>
                  <a:ext cx="37440" cy="3780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43" name="Encre 42">
                  <a:extLst>
                    <a:ext uri="{FF2B5EF4-FFF2-40B4-BE49-F238E27FC236}">
                      <a16:creationId xmlns:a16="http://schemas.microsoft.com/office/drawing/2014/main" id="{C3E6318C-0569-8AD3-FDD4-24919D260C5A}"/>
                    </a:ext>
                  </a:extLst>
                </p14:cNvPr>
                <p14:cNvContentPartPr/>
                <p14:nvPr/>
              </p14:nvContentPartPr>
              <p14:xfrm>
                <a:off x="6781635" y="5133615"/>
                <a:ext cx="1800" cy="1800"/>
              </p14:xfrm>
            </p:contentPart>
          </mc:Choice>
          <mc:Fallback xmlns="">
            <p:pic>
              <p:nvPicPr>
                <p:cNvPr id="43" name="Encre 42">
                  <a:extLst>
                    <a:ext uri="{FF2B5EF4-FFF2-40B4-BE49-F238E27FC236}">
                      <a16:creationId xmlns:a16="http://schemas.microsoft.com/office/drawing/2014/main" id="{C3E6318C-0569-8AD3-FDD4-24919D260C5A}"/>
                    </a:ext>
                  </a:extLst>
                </p:cNvPr>
                <p:cNvPicPr/>
                <p:nvPr/>
              </p:nvPicPr>
              <p:blipFill>
                <a:blip r:embed="rId10"/>
                <a:stretch>
                  <a:fillRect/>
                </a:stretch>
              </p:blipFill>
              <p:spPr>
                <a:xfrm>
                  <a:off x="6763635" y="5115975"/>
                  <a:ext cx="3744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44" name="Encre 43">
                  <a:extLst>
                    <a:ext uri="{FF2B5EF4-FFF2-40B4-BE49-F238E27FC236}">
                      <a16:creationId xmlns:a16="http://schemas.microsoft.com/office/drawing/2014/main" id="{818BA245-C4CB-DEB6-CBD8-19210C329C35}"/>
                    </a:ext>
                  </a:extLst>
                </p14:cNvPr>
                <p14:cNvContentPartPr/>
                <p14:nvPr/>
              </p14:nvContentPartPr>
              <p14:xfrm>
                <a:off x="6743475" y="5228655"/>
                <a:ext cx="360" cy="360"/>
              </p14:xfrm>
            </p:contentPart>
          </mc:Choice>
          <mc:Fallback xmlns="">
            <p:pic>
              <p:nvPicPr>
                <p:cNvPr id="44" name="Encre 43">
                  <a:extLst>
                    <a:ext uri="{FF2B5EF4-FFF2-40B4-BE49-F238E27FC236}">
                      <a16:creationId xmlns:a16="http://schemas.microsoft.com/office/drawing/2014/main" id="{818BA245-C4CB-DEB6-CBD8-19210C329C35}"/>
                    </a:ext>
                  </a:extLst>
                </p:cNvPr>
                <p:cNvPicPr/>
                <p:nvPr/>
              </p:nvPicPr>
              <p:blipFill>
                <a:blip r:embed="rId5"/>
                <a:stretch>
                  <a:fillRect/>
                </a:stretch>
              </p:blipFill>
              <p:spPr>
                <a:xfrm>
                  <a:off x="6725475" y="5211015"/>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79" name="Encre 78">
                  <a:extLst>
                    <a:ext uri="{FF2B5EF4-FFF2-40B4-BE49-F238E27FC236}">
                      <a16:creationId xmlns:a16="http://schemas.microsoft.com/office/drawing/2014/main" id="{823DD2AE-8A14-1EAB-4FDC-AE5B87BCFF5E}"/>
                    </a:ext>
                  </a:extLst>
                </p14:cNvPr>
                <p14:cNvContentPartPr/>
                <p14:nvPr/>
              </p14:nvContentPartPr>
              <p14:xfrm>
                <a:off x="6701974" y="5160148"/>
                <a:ext cx="360" cy="360"/>
              </p14:xfrm>
            </p:contentPart>
          </mc:Choice>
          <mc:Fallback xmlns="">
            <p:pic>
              <p:nvPicPr>
                <p:cNvPr id="79" name="Encre 78">
                  <a:extLst>
                    <a:ext uri="{FF2B5EF4-FFF2-40B4-BE49-F238E27FC236}">
                      <a16:creationId xmlns:a16="http://schemas.microsoft.com/office/drawing/2014/main" id="{823DD2AE-8A14-1EAB-4FDC-AE5B87BCFF5E}"/>
                    </a:ext>
                  </a:extLst>
                </p:cNvPr>
                <p:cNvPicPr/>
                <p:nvPr/>
              </p:nvPicPr>
              <p:blipFill>
                <a:blip r:embed="rId5"/>
                <a:stretch>
                  <a:fillRect/>
                </a:stretch>
              </p:blipFill>
              <p:spPr>
                <a:xfrm>
                  <a:off x="6684334" y="5142508"/>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80" name="Encre 79">
                  <a:extLst>
                    <a:ext uri="{FF2B5EF4-FFF2-40B4-BE49-F238E27FC236}">
                      <a16:creationId xmlns:a16="http://schemas.microsoft.com/office/drawing/2014/main" id="{0F9214AC-1B06-80F1-FA9B-BECC0B020286}"/>
                    </a:ext>
                  </a:extLst>
                </p14:cNvPr>
                <p14:cNvContentPartPr/>
                <p14:nvPr/>
              </p14:nvContentPartPr>
              <p14:xfrm>
                <a:off x="6721774" y="5082388"/>
                <a:ext cx="10080" cy="109800"/>
              </p14:xfrm>
            </p:contentPart>
          </mc:Choice>
          <mc:Fallback xmlns="">
            <p:pic>
              <p:nvPicPr>
                <p:cNvPr id="80" name="Encre 79">
                  <a:extLst>
                    <a:ext uri="{FF2B5EF4-FFF2-40B4-BE49-F238E27FC236}">
                      <a16:creationId xmlns:a16="http://schemas.microsoft.com/office/drawing/2014/main" id="{0F9214AC-1B06-80F1-FA9B-BECC0B020286}"/>
                    </a:ext>
                  </a:extLst>
                </p:cNvPr>
                <p:cNvPicPr/>
                <p:nvPr/>
              </p:nvPicPr>
              <p:blipFill>
                <a:blip r:embed="rId47"/>
                <a:stretch>
                  <a:fillRect/>
                </a:stretch>
              </p:blipFill>
              <p:spPr>
                <a:xfrm>
                  <a:off x="6703774" y="5064748"/>
                  <a:ext cx="45720" cy="14544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82" name="Encre 81">
                  <a:extLst>
                    <a:ext uri="{FF2B5EF4-FFF2-40B4-BE49-F238E27FC236}">
                      <a16:creationId xmlns:a16="http://schemas.microsoft.com/office/drawing/2014/main" id="{E765DAA5-B1C8-4A77-936B-D9858BDD70F5}"/>
                    </a:ext>
                  </a:extLst>
                </p14:cNvPr>
                <p14:cNvContentPartPr/>
                <p14:nvPr/>
              </p14:nvContentPartPr>
              <p14:xfrm>
                <a:off x="6710974" y="5145748"/>
                <a:ext cx="1080" cy="58320"/>
              </p14:xfrm>
            </p:contentPart>
          </mc:Choice>
          <mc:Fallback xmlns="">
            <p:pic>
              <p:nvPicPr>
                <p:cNvPr id="82" name="Encre 81">
                  <a:extLst>
                    <a:ext uri="{FF2B5EF4-FFF2-40B4-BE49-F238E27FC236}">
                      <a16:creationId xmlns:a16="http://schemas.microsoft.com/office/drawing/2014/main" id="{E765DAA5-B1C8-4A77-936B-D9858BDD70F5}"/>
                    </a:ext>
                  </a:extLst>
                </p:cNvPr>
                <p:cNvPicPr/>
                <p:nvPr/>
              </p:nvPicPr>
              <p:blipFill>
                <a:blip r:embed="rId49"/>
                <a:stretch>
                  <a:fillRect/>
                </a:stretch>
              </p:blipFill>
              <p:spPr>
                <a:xfrm>
                  <a:off x="6693334" y="5127748"/>
                  <a:ext cx="36720" cy="9396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83" name="Encre 82">
                  <a:extLst>
                    <a:ext uri="{FF2B5EF4-FFF2-40B4-BE49-F238E27FC236}">
                      <a16:creationId xmlns:a16="http://schemas.microsoft.com/office/drawing/2014/main" id="{7025BCB9-2678-59E3-95C1-26B13E26B402}"/>
                    </a:ext>
                  </a:extLst>
                </p14:cNvPr>
                <p14:cNvContentPartPr/>
                <p14:nvPr/>
              </p14:nvContentPartPr>
              <p14:xfrm>
                <a:off x="6701974" y="5165188"/>
                <a:ext cx="360" cy="24120"/>
              </p14:xfrm>
            </p:contentPart>
          </mc:Choice>
          <mc:Fallback xmlns="">
            <p:pic>
              <p:nvPicPr>
                <p:cNvPr id="83" name="Encre 82">
                  <a:extLst>
                    <a:ext uri="{FF2B5EF4-FFF2-40B4-BE49-F238E27FC236}">
                      <a16:creationId xmlns:a16="http://schemas.microsoft.com/office/drawing/2014/main" id="{7025BCB9-2678-59E3-95C1-26B13E26B402}"/>
                    </a:ext>
                  </a:extLst>
                </p:cNvPr>
                <p:cNvPicPr/>
                <p:nvPr/>
              </p:nvPicPr>
              <p:blipFill>
                <a:blip r:embed="rId51"/>
                <a:stretch>
                  <a:fillRect/>
                </a:stretch>
              </p:blipFill>
              <p:spPr>
                <a:xfrm>
                  <a:off x="6684334" y="5147188"/>
                  <a:ext cx="36000" cy="5976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84" name="Encre 83">
                  <a:extLst>
                    <a:ext uri="{FF2B5EF4-FFF2-40B4-BE49-F238E27FC236}">
                      <a16:creationId xmlns:a16="http://schemas.microsoft.com/office/drawing/2014/main" id="{C841670C-8F42-FF0B-69F1-86A8C0A326D3}"/>
                    </a:ext>
                  </a:extLst>
                </p14:cNvPr>
                <p14:cNvContentPartPr/>
                <p14:nvPr/>
              </p14:nvContentPartPr>
              <p14:xfrm>
                <a:off x="6754894" y="5145748"/>
                <a:ext cx="1080" cy="52920"/>
              </p14:xfrm>
            </p:contentPart>
          </mc:Choice>
          <mc:Fallback xmlns="">
            <p:pic>
              <p:nvPicPr>
                <p:cNvPr id="84" name="Encre 83">
                  <a:extLst>
                    <a:ext uri="{FF2B5EF4-FFF2-40B4-BE49-F238E27FC236}">
                      <a16:creationId xmlns:a16="http://schemas.microsoft.com/office/drawing/2014/main" id="{C841670C-8F42-FF0B-69F1-86A8C0A326D3}"/>
                    </a:ext>
                  </a:extLst>
                </p:cNvPr>
                <p:cNvPicPr/>
                <p:nvPr/>
              </p:nvPicPr>
              <p:blipFill>
                <a:blip r:embed="rId53"/>
                <a:stretch>
                  <a:fillRect/>
                </a:stretch>
              </p:blipFill>
              <p:spPr>
                <a:xfrm>
                  <a:off x="6736894" y="5127748"/>
                  <a:ext cx="36720" cy="8856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101" name="Encre 100">
                  <a:extLst>
                    <a:ext uri="{FF2B5EF4-FFF2-40B4-BE49-F238E27FC236}">
                      <a16:creationId xmlns:a16="http://schemas.microsoft.com/office/drawing/2014/main" id="{D19F1427-A3D5-0DB3-ABA7-85F7F03F9D61}"/>
                    </a:ext>
                  </a:extLst>
                </p14:cNvPr>
                <p14:cNvContentPartPr/>
                <p14:nvPr/>
              </p14:nvContentPartPr>
              <p14:xfrm>
                <a:off x="6707014" y="5204068"/>
                <a:ext cx="360" cy="360"/>
              </p14:xfrm>
            </p:contentPart>
          </mc:Choice>
          <mc:Fallback xmlns="">
            <p:pic>
              <p:nvPicPr>
                <p:cNvPr id="101" name="Encre 100">
                  <a:extLst>
                    <a:ext uri="{FF2B5EF4-FFF2-40B4-BE49-F238E27FC236}">
                      <a16:creationId xmlns:a16="http://schemas.microsoft.com/office/drawing/2014/main" id="{D19F1427-A3D5-0DB3-ABA7-85F7F03F9D61}"/>
                    </a:ext>
                  </a:extLst>
                </p:cNvPr>
                <p:cNvPicPr/>
                <p:nvPr/>
              </p:nvPicPr>
              <p:blipFill>
                <a:blip r:embed="rId5"/>
                <a:stretch>
                  <a:fillRect/>
                </a:stretch>
              </p:blipFill>
              <p:spPr>
                <a:xfrm>
                  <a:off x="6689014" y="5186068"/>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103" name="Encre 102">
                  <a:extLst>
                    <a:ext uri="{FF2B5EF4-FFF2-40B4-BE49-F238E27FC236}">
                      <a16:creationId xmlns:a16="http://schemas.microsoft.com/office/drawing/2014/main" id="{2920B102-0C93-2B46-5804-9D9BF9141ECC}"/>
                    </a:ext>
                  </a:extLst>
                </p14:cNvPr>
                <p14:cNvContentPartPr/>
                <p14:nvPr/>
              </p14:nvContentPartPr>
              <p14:xfrm>
                <a:off x="6701974" y="5194348"/>
                <a:ext cx="360" cy="360"/>
              </p14:xfrm>
            </p:contentPart>
          </mc:Choice>
          <mc:Fallback xmlns="">
            <p:pic>
              <p:nvPicPr>
                <p:cNvPr id="103" name="Encre 102">
                  <a:extLst>
                    <a:ext uri="{FF2B5EF4-FFF2-40B4-BE49-F238E27FC236}">
                      <a16:creationId xmlns:a16="http://schemas.microsoft.com/office/drawing/2014/main" id="{2920B102-0C93-2B46-5804-9D9BF9141ECC}"/>
                    </a:ext>
                  </a:extLst>
                </p:cNvPr>
                <p:cNvPicPr/>
                <p:nvPr/>
              </p:nvPicPr>
              <p:blipFill>
                <a:blip r:embed="rId5"/>
                <a:stretch>
                  <a:fillRect/>
                </a:stretch>
              </p:blipFill>
              <p:spPr>
                <a:xfrm>
                  <a:off x="6684334" y="5176348"/>
                  <a:ext cx="36000" cy="36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6">
            <p14:nvContentPartPr>
              <p14:cNvPr id="106" name="Encre 105">
                <a:extLst>
                  <a:ext uri="{FF2B5EF4-FFF2-40B4-BE49-F238E27FC236}">
                    <a16:creationId xmlns:a16="http://schemas.microsoft.com/office/drawing/2014/main" id="{FCB0AC46-AC93-B2B4-E24C-47B4388F0DC1}"/>
                  </a:ext>
                </a:extLst>
              </p14:cNvPr>
              <p14:cNvContentPartPr/>
              <p14:nvPr/>
            </p14:nvContentPartPr>
            <p14:xfrm>
              <a:off x="5406989" y="3830437"/>
              <a:ext cx="360" cy="360"/>
            </p14:xfrm>
          </p:contentPart>
        </mc:Choice>
        <mc:Fallback xmlns="">
          <p:pic>
            <p:nvPicPr>
              <p:cNvPr id="106" name="Encre 105">
                <a:extLst>
                  <a:ext uri="{FF2B5EF4-FFF2-40B4-BE49-F238E27FC236}">
                    <a16:creationId xmlns:a16="http://schemas.microsoft.com/office/drawing/2014/main" id="{FCB0AC46-AC93-B2B4-E24C-47B4388F0DC1}"/>
                  </a:ext>
                </a:extLst>
              </p:cNvPr>
              <p:cNvPicPr/>
              <p:nvPr/>
            </p:nvPicPr>
            <p:blipFill>
              <a:blip r:embed="rId5"/>
              <a:stretch>
                <a:fillRect/>
              </a:stretch>
            </p:blipFill>
            <p:spPr>
              <a:xfrm>
                <a:off x="5388989" y="3812797"/>
                <a:ext cx="36000" cy="36000"/>
              </a:xfrm>
              <a:prstGeom prst="rect">
                <a:avLst/>
              </a:prstGeom>
            </p:spPr>
          </p:pic>
        </mc:Fallback>
      </mc:AlternateContent>
      <mc:AlternateContent xmlns:mc="http://schemas.openxmlformats.org/markup-compatibility/2006" xmlns:a14="http://schemas.microsoft.com/office/drawing/2010/main">
        <mc:Choice Requires="a14">
          <p:sp>
            <p:nvSpPr>
              <p:cNvPr id="7" name="ZoneTexte 6">
                <a:extLst>
                  <a:ext uri="{FF2B5EF4-FFF2-40B4-BE49-F238E27FC236}">
                    <a16:creationId xmlns:a16="http://schemas.microsoft.com/office/drawing/2014/main" id="{50DAB107-75CE-58DD-0973-8DF829258867}"/>
                  </a:ext>
                </a:extLst>
              </p:cNvPr>
              <p:cNvSpPr txBox="1"/>
              <p:nvPr/>
            </p:nvSpPr>
            <p:spPr>
              <a:xfrm>
                <a:off x="6076488" y="1731792"/>
                <a:ext cx="4172296" cy="882999"/>
              </a:xfrm>
              <a:prstGeom prst="rect">
                <a:avLst/>
              </a:prstGeom>
              <a:noFill/>
            </p:spPr>
            <p:txBody>
              <a:bodyPr wrap="none" lIns="0" tIns="0" rIns="0" bIns="0" rtlCol="0">
                <a:spAutoFit/>
              </a:bodyPr>
              <a:lstStyle/>
              <a:p>
                <a:r>
                  <a:rPr lang="en-US" sz="3600" spc="-5" dirty="0">
                    <a:latin typeface="Times New Roman" panose="02020603050405020304" pitchFamily="18" charset="0"/>
                    <a:cs typeface="Times New Roman" panose="02020603050405020304" pitchFamily="18" charset="0"/>
                  </a:rPr>
                  <a:t>n </a:t>
                </a:r>
                <a14:m>
                  <m:oMath xmlns:m="http://schemas.openxmlformats.org/officeDocument/2006/math">
                    <m:r>
                      <a:rPr lang="en-US" sz="3600" spc="-5" dirty="0">
                        <a:latin typeface="Cambria Math"/>
                        <a:cs typeface="Times New Roman" panose="02020603050405020304" pitchFamily="18" charset="0"/>
                      </a:rPr>
                      <m:t>=</m:t>
                    </m:r>
                    <m:f>
                      <m:fPr>
                        <m:ctrlPr>
                          <a:rPr lang="en-US" sz="3600" i="1" spc="-5" dirty="0">
                            <a:latin typeface="Cambria Math" panose="02040503050406030204" pitchFamily="18" charset="0"/>
                            <a:cs typeface="Times New Roman" panose="02020603050405020304" pitchFamily="18" charset="0"/>
                          </a:rPr>
                        </m:ctrlPr>
                      </m:fPr>
                      <m:num>
                        <m:r>
                          <m:rPr>
                            <m:nor/>
                          </m:rPr>
                          <a:rPr lang="fr-FR" sz="3600" spc="-5" dirty="0">
                            <a:latin typeface="Times New Roman" panose="02020603050405020304" pitchFamily="18" charset="0"/>
                            <a:cs typeface="Times New Roman" panose="02020603050405020304" pitchFamily="18" charset="0"/>
                          </a:rPr>
                          <m:t>C</m:t>
                        </m:r>
                        <m:r>
                          <m:rPr>
                            <m:nor/>
                          </m:rPr>
                          <a:rPr lang="fr-FR" sz="3600" spc="-5" dirty="0">
                            <a:latin typeface="Times New Roman" panose="02020603050405020304" pitchFamily="18" charset="0"/>
                            <a:cs typeface="Times New Roman" panose="02020603050405020304" pitchFamily="18" charset="0"/>
                          </a:rPr>
                          <m:t>1−</m:t>
                        </m:r>
                        <m:r>
                          <m:rPr>
                            <m:nor/>
                          </m:rPr>
                          <a:rPr lang="fr-FR" sz="3600" spc="-5" dirty="0">
                            <a:latin typeface="Times New Roman" panose="02020603050405020304" pitchFamily="18" charset="0"/>
                            <a:cs typeface="Times New Roman" panose="02020603050405020304" pitchFamily="18" charset="0"/>
                          </a:rPr>
                          <m:t>P</m:t>
                        </m:r>
                        <m:r>
                          <m:rPr>
                            <m:nor/>
                          </m:rPr>
                          <a:rPr lang="fr-FR" sz="3600" spc="-5" dirty="0">
                            <a:latin typeface="Times New Roman" panose="02020603050405020304" pitchFamily="18" charset="0"/>
                            <a:cs typeface="Times New Roman" panose="02020603050405020304" pitchFamily="18" charset="0"/>
                          </a:rPr>
                          <m:t>1 </m:t>
                        </m:r>
                        <m:r>
                          <m:rPr>
                            <m:nor/>
                          </m:rPr>
                          <a:rPr lang="fr-FR" sz="3600" spc="-5" dirty="0">
                            <a:latin typeface="Times New Roman" panose="02020603050405020304" pitchFamily="18" charset="0"/>
                            <a:cs typeface="Times New Roman" panose="02020603050405020304" pitchFamily="18" charset="0"/>
                          </a:rPr>
                          <m:t>ou</m:t>
                        </m:r>
                        <m:r>
                          <m:rPr>
                            <m:nor/>
                          </m:rPr>
                          <a:rPr lang="fr-FR" sz="3600" spc="-5" dirty="0">
                            <a:latin typeface="Times New Roman" panose="02020603050405020304" pitchFamily="18" charset="0"/>
                            <a:cs typeface="Times New Roman" panose="02020603050405020304" pitchFamily="18" charset="0"/>
                          </a:rPr>
                          <m:t> </m:t>
                        </m:r>
                        <m:r>
                          <m:rPr>
                            <m:nor/>
                          </m:rPr>
                          <a:rPr lang="fr-FR" sz="3600" spc="-5" dirty="0">
                            <a:latin typeface="Times New Roman" panose="02020603050405020304" pitchFamily="18" charset="0"/>
                            <a:cs typeface="Times New Roman" panose="02020603050405020304" pitchFamily="18" charset="0"/>
                          </a:rPr>
                          <m:t>P</m:t>
                        </m:r>
                        <m:r>
                          <m:rPr>
                            <m:nor/>
                          </m:rPr>
                          <a:rPr lang="fr-FR" sz="3600" spc="-5" dirty="0">
                            <a:latin typeface="Times New Roman" panose="02020603050405020304" pitchFamily="18" charset="0"/>
                            <a:cs typeface="Times New Roman" panose="02020603050405020304" pitchFamily="18" charset="0"/>
                          </a:rPr>
                          <m:t>2−</m:t>
                        </m:r>
                        <m:r>
                          <m:rPr>
                            <m:nor/>
                          </m:rPr>
                          <a:rPr lang="fr-FR" sz="3600" spc="-5" dirty="0">
                            <a:latin typeface="Times New Roman" panose="02020603050405020304" pitchFamily="18" charset="0"/>
                            <a:cs typeface="Times New Roman" panose="02020603050405020304" pitchFamily="18" charset="0"/>
                          </a:rPr>
                          <m:t>C</m:t>
                        </m:r>
                        <m:r>
                          <m:rPr>
                            <m:nor/>
                          </m:rPr>
                          <a:rPr lang="fr-FR" sz="3600" spc="-5" dirty="0">
                            <a:latin typeface="Times New Roman" panose="02020603050405020304" pitchFamily="18" charset="0"/>
                            <a:cs typeface="Times New Roman" panose="02020603050405020304" pitchFamily="18" charset="0"/>
                          </a:rPr>
                          <m:t>2</m:t>
                        </m:r>
                      </m:num>
                      <m:den>
                        <m:r>
                          <a:rPr lang="en-US" sz="3600" spc="-5" dirty="0">
                            <a:latin typeface="Cambria Math"/>
                            <a:cs typeface="Times New Roman" panose="02020603050405020304" pitchFamily="18" charset="0"/>
                          </a:rPr>
                          <m:t>𝑃</m:t>
                        </m:r>
                        <m:r>
                          <a:rPr lang="en-US" sz="3600" spc="-5" dirty="0">
                            <a:latin typeface="Cambria Math"/>
                            <a:cs typeface="Times New Roman" panose="02020603050405020304" pitchFamily="18" charset="0"/>
                          </a:rPr>
                          <m:t>1−</m:t>
                        </m:r>
                        <m:r>
                          <a:rPr lang="en-US" sz="3600" spc="-5" dirty="0">
                            <a:latin typeface="Cambria Math"/>
                            <a:cs typeface="Times New Roman" panose="02020603050405020304" pitchFamily="18" charset="0"/>
                          </a:rPr>
                          <m:t>𝑃</m:t>
                        </m:r>
                        <m:r>
                          <a:rPr lang="en-US" sz="3600" spc="-5" dirty="0">
                            <a:latin typeface="Cambria Math"/>
                            <a:cs typeface="Times New Roman" panose="02020603050405020304" pitchFamily="18" charset="0"/>
                          </a:rPr>
                          <m:t>2</m:t>
                        </m:r>
                      </m:den>
                    </m:f>
                    <m:r>
                      <a:rPr lang="fr-FR" sz="3600" spc="-5" dirty="0">
                        <a:latin typeface="Cambria Math"/>
                        <a:cs typeface="Times New Roman" panose="02020603050405020304" pitchFamily="18" charset="0"/>
                      </a:rPr>
                      <m:t> </m:t>
                    </m:r>
                  </m:oMath>
                </a14:m>
                <a:endParaRPr lang="fr-FR" sz="3600" dirty="0">
                  <a:latin typeface="Times New Roman" panose="02020603050405020304" pitchFamily="18" charset="0"/>
                  <a:cs typeface="Times New Roman" panose="02020603050405020304" pitchFamily="18" charset="0"/>
                </a:endParaRPr>
              </a:p>
            </p:txBody>
          </p:sp>
        </mc:Choice>
        <mc:Fallback xmlns="">
          <p:sp>
            <p:nvSpPr>
              <p:cNvPr id="7" name="ZoneTexte 6">
                <a:extLst>
                  <a:ext uri="{FF2B5EF4-FFF2-40B4-BE49-F238E27FC236}">
                    <a16:creationId xmlns:a16="http://schemas.microsoft.com/office/drawing/2014/main" id="{50DAB107-75CE-58DD-0973-8DF829258867}"/>
                  </a:ext>
                </a:extLst>
              </p:cNvPr>
              <p:cNvSpPr txBox="1">
                <a:spLocks noRot="1" noChangeAspect="1" noMove="1" noResize="1" noEditPoints="1" noAdjustHandles="1" noChangeArrowheads="1" noChangeShapeType="1" noTextEdit="1"/>
              </p:cNvSpPr>
              <p:nvPr/>
            </p:nvSpPr>
            <p:spPr>
              <a:xfrm>
                <a:off x="6076488" y="1731792"/>
                <a:ext cx="4172296" cy="882999"/>
              </a:xfrm>
              <a:prstGeom prst="rect">
                <a:avLst/>
              </a:prstGeom>
              <a:blipFill>
                <a:blip r:embed="rId57"/>
                <a:stretch>
                  <a:fillRect l="-6725" b="-16552"/>
                </a:stretch>
              </a:blipFill>
            </p:spPr>
            <p:txBody>
              <a:bodyPr/>
              <a:lstStyle/>
              <a:p>
                <a:r>
                  <a:rPr lang="fr-FR">
                    <a:noFill/>
                  </a:rPr>
                  <a:t> </a:t>
                </a:r>
              </a:p>
            </p:txBody>
          </p:sp>
        </mc:Fallback>
      </mc:AlternateContent>
    </p:spTree>
    <p:extLst>
      <p:ext uri="{BB962C8B-B14F-4D97-AF65-F5344CB8AC3E}">
        <p14:creationId xmlns:p14="http://schemas.microsoft.com/office/powerpoint/2010/main" val="9646303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38F0D2-E938-BB97-FCF4-7B3081DE39C7}"/>
              </a:ext>
            </a:extLst>
          </p:cNvPr>
          <p:cNvSpPr>
            <a:spLocks noGrp="1"/>
          </p:cNvSpPr>
          <p:nvPr>
            <p:ph type="title"/>
          </p:nvPr>
        </p:nvSpPr>
        <p:spPr>
          <a:xfrm>
            <a:off x="889000" y="304800"/>
            <a:ext cx="10670257" cy="615553"/>
          </a:xfrm>
        </p:spPr>
        <p:txBody>
          <a:bodyPr/>
          <a:lstStyle/>
          <a:p>
            <a:r>
              <a:rPr lang="fr-FR" sz="40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Dispositif </a:t>
            </a:r>
            <a:r>
              <a:rPr lang="fr-FR" sz="4000" spc="-5" dirty="0" err="1">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Wenner</a:t>
            </a:r>
            <a:r>
              <a:rPr lang="fr-FR" sz="40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-Schlumberger </a:t>
            </a:r>
            <a:endParaRPr lang="fr-FR" dirty="0"/>
          </a:p>
        </p:txBody>
      </p:sp>
      <p:sp>
        <p:nvSpPr>
          <p:cNvPr id="4" name="ZoneTexte 3">
            <a:extLst>
              <a:ext uri="{FF2B5EF4-FFF2-40B4-BE49-F238E27FC236}">
                <a16:creationId xmlns:a16="http://schemas.microsoft.com/office/drawing/2014/main" id="{9AFE9D86-044F-3C11-7256-161595181E04}"/>
              </a:ext>
            </a:extLst>
          </p:cNvPr>
          <p:cNvSpPr txBox="1"/>
          <p:nvPr/>
        </p:nvSpPr>
        <p:spPr>
          <a:xfrm>
            <a:off x="411502" y="7201324"/>
            <a:ext cx="12494811" cy="400110"/>
          </a:xfrm>
          <a:prstGeom prst="rect">
            <a:avLst/>
          </a:prstGeom>
          <a:noFill/>
        </p:spPr>
        <p:txBody>
          <a:bodyPr wrap="square">
            <a:spAutoFit/>
          </a:bodyPr>
          <a:lstStyle/>
          <a:p>
            <a:pPr algn="ctr"/>
            <a:r>
              <a:rPr lang="fr-FR" sz="2000" b="1" spc="-5" dirty="0">
                <a:latin typeface="Times New Roman" panose="02020603050405020304" pitchFamily="18" charset="0"/>
                <a:cs typeface="Times New Roman" panose="02020603050405020304" pitchFamily="18" charset="0"/>
              </a:rPr>
              <a:t>La répartition des points de données en pseudo-section pour les dispositifs </a:t>
            </a:r>
            <a:r>
              <a:rPr lang="fr-FR" sz="2000" b="1" spc="-5" dirty="0" err="1">
                <a:latin typeface="Times New Roman" panose="02020603050405020304" pitchFamily="18" charset="0"/>
                <a:cs typeface="Times New Roman" panose="02020603050405020304" pitchFamily="18" charset="0"/>
              </a:rPr>
              <a:t>Wenner</a:t>
            </a:r>
            <a:r>
              <a:rPr lang="fr-FR" sz="2000" b="1" spc="-5" dirty="0">
                <a:latin typeface="Times New Roman" panose="02020603050405020304" pitchFamily="18" charset="0"/>
                <a:cs typeface="Times New Roman" panose="02020603050405020304" pitchFamily="18" charset="0"/>
              </a:rPr>
              <a:t> et </a:t>
            </a:r>
            <a:r>
              <a:rPr lang="fr-FR" sz="2000" b="1" spc="-5" dirty="0" err="1">
                <a:latin typeface="Times New Roman" panose="02020603050405020304" pitchFamily="18" charset="0"/>
                <a:cs typeface="Times New Roman" panose="02020603050405020304" pitchFamily="18" charset="0"/>
              </a:rPr>
              <a:t>Wenner</a:t>
            </a:r>
            <a:r>
              <a:rPr lang="fr-FR" sz="2000" b="1" spc="-5" dirty="0">
                <a:latin typeface="Times New Roman" panose="02020603050405020304" pitchFamily="18" charset="0"/>
                <a:cs typeface="Times New Roman" panose="02020603050405020304" pitchFamily="18" charset="0"/>
              </a:rPr>
              <a:t>-Schlumberger. </a:t>
            </a:r>
          </a:p>
        </p:txBody>
      </p:sp>
      <p:cxnSp>
        <p:nvCxnSpPr>
          <p:cNvPr id="3" name="Connecteur droit 2">
            <a:extLst>
              <a:ext uri="{FF2B5EF4-FFF2-40B4-BE49-F238E27FC236}">
                <a16:creationId xmlns:a16="http://schemas.microsoft.com/office/drawing/2014/main" id="{18EA8C60-3605-C41D-48BE-FD580F48B34D}"/>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14="http://schemas.microsoft.com/office/powerpoint/2010/main">
        <mc:Choice Requires="p14">
          <p:contentPart p14:bwMode="auto" r:id="rId2">
            <p14:nvContentPartPr>
              <p14:cNvPr id="12" name="Encre 11">
                <a:extLst>
                  <a:ext uri="{FF2B5EF4-FFF2-40B4-BE49-F238E27FC236}">
                    <a16:creationId xmlns:a16="http://schemas.microsoft.com/office/drawing/2014/main" id="{BBB5D056-40AC-8309-5486-D54D2693A1D3}"/>
                  </a:ext>
                </a:extLst>
              </p14:cNvPr>
              <p14:cNvContentPartPr/>
              <p14:nvPr/>
            </p14:nvContentPartPr>
            <p14:xfrm>
              <a:off x="393989" y="4997197"/>
              <a:ext cx="360" cy="360"/>
            </p14:xfrm>
          </p:contentPart>
        </mc:Choice>
        <mc:Fallback xmlns="">
          <p:pic>
            <p:nvPicPr>
              <p:cNvPr id="12" name="Encre 11">
                <a:extLst>
                  <a:ext uri="{FF2B5EF4-FFF2-40B4-BE49-F238E27FC236}">
                    <a16:creationId xmlns:a16="http://schemas.microsoft.com/office/drawing/2014/main" id="{BBB5D056-40AC-8309-5486-D54D2693A1D3}"/>
                  </a:ext>
                </a:extLst>
              </p:cNvPr>
              <p:cNvPicPr/>
              <p:nvPr/>
            </p:nvPicPr>
            <p:blipFill>
              <a:blip r:embed="rId3"/>
              <a:stretch>
                <a:fillRect/>
              </a:stretch>
            </p:blipFill>
            <p:spPr>
              <a:xfrm>
                <a:off x="375989" y="4979197"/>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4" name="Encre 13">
                <a:extLst>
                  <a:ext uri="{FF2B5EF4-FFF2-40B4-BE49-F238E27FC236}">
                    <a16:creationId xmlns:a16="http://schemas.microsoft.com/office/drawing/2014/main" id="{D9C6E82A-B778-24A8-8151-CCCF2281825C}"/>
                  </a:ext>
                </a:extLst>
              </p14:cNvPr>
              <p14:cNvContentPartPr/>
              <p14:nvPr/>
            </p14:nvContentPartPr>
            <p14:xfrm>
              <a:off x="440789" y="5012677"/>
              <a:ext cx="360" cy="114120"/>
            </p14:xfrm>
          </p:contentPart>
        </mc:Choice>
        <mc:Fallback xmlns="">
          <p:pic>
            <p:nvPicPr>
              <p:cNvPr id="14" name="Encre 13">
                <a:extLst>
                  <a:ext uri="{FF2B5EF4-FFF2-40B4-BE49-F238E27FC236}">
                    <a16:creationId xmlns:a16="http://schemas.microsoft.com/office/drawing/2014/main" id="{D9C6E82A-B778-24A8-8151-CCCF2281825C}"/>
                  </a:ext>
                </a:extLst>
              </p:cNvPr>
              <p:cNvPicPr/>
              <p:nvPr/>
            </p:nvPicPr>
            <p:blipFill>
              <a:blip r:embed="rId5"/>
              <a:stretch>
                <a:fillRect/>
              </a:stretch>
            </p:blipFill>
            <p:spPr>
              <a:xfrm>
                <a:off x="422789" y="4994677"/>
                <a:ext cx="36000" cy="1497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30" name="Encre 29">
                <a:extLst>
                  <a:ext uri="{FF2B5EF4-FFF2-40B4-BE49-F238E27FC236}">
                    <a16:creationId xmlns:a16="http://schemas.microsoft.com/office/drawing/2014/main" id="{FECC1482-559A-2E93-822D-C568B71D499B}"/>
                  </a:ext>
                </a:extLst>
              </p14:cNvPr>
              <p14:cNvContentPartPr/>
              <p14:nvPr/>
            </p14:nvContentPartPr>
            <p14:xfrm>
              <a:off x="6752835" y="5171775"/>
              <a:ext cx="360" cy="360"/>
            </p14:xfrm>
          </p:contentPart>
        </mc:Choice>
        <mc:Fallback xmlns="">
          <p:pic>
            <p:nvPicPr>
              <p:cNvPr id="30" name="Encre 29">
                <a:extLst>
                  <a:ext uri="{FF2B5EF4-FFF2-40B4-BE49-F238E27FC236}">
                    <a16:creationId xmlns:a16="http://schemas.microsoft.com/office/drawing/2014/main" id="{FECC1482-559A-2E93-822D-C568B71D499B}"/>
                  </a:ext>
                </a:extLst>
              </p:cNvPr>
              <p:cNvPicPr/>
              <p:nvPr/>
            </p:nvPicPr>
            <p:blipFill>
              <a:blip r:embed="rId3"/>
              <a:stretch>
                <a:fillRect/>
              </a:stretch>
            </p:blipFill>
            <p:spPr>
              <a:xfrm>
                <a:off x="6734835" y="5153775"/>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48" name="Encre 47">
                <a:extLst>
                  <a:ext uri="{FF2B5EF4-FFF2-40B4-BE49-F238E27FC236}">
                    <a16:creationId xmlns:a16="http://schemas.microsoft.com/office/drawing/2014/main" id="{A6C57426-2A66-D39A-A0B9-8A72F0ED7C20}"/>
                  </a:ext>
                </a:extLst>
              </p14:cNvPr>
              <p14:cNvContentPartPr/>
              <p14:nvPr/>
            </p14:nvContentPartPr>
            <p14:xfrm>
              <a:off x="6705315" y="5219295"/>
              <a:ext cx="1800" cy="1800"/>
            </p14:xfrm>
          </p:contentPart>
        </mc:Choice>
        <mc:Fallback xmlns="">
          <p:pic>
            <p:nvPicPr>
              <p:cNvPr id="48" name="Encre 47">
                <a:extLst>
                  <a:ext uri="{FF2B5EF4-FFF2-40B4-BE49-F238E27FC236}">
                    <a16:creationId xmlns:a16="http://schemas.microsoft.com/office/drawing/2014/main" id="{A6C57426-2A66-D39A-A0B9-8A72F0ED7C20}"/>
                  </a:ext>
                </a:extLst>
              </p:cNvPr>
              <p:cNvPicPr/>
              <p:nvPr/>
            </p:nvPicPr>
            <p:blipFill>
              <a:blip r:embed="rId8"/>
              <a:stretch>
                <a:fillRect/>
              </a:stretch>
            </p:blipFill>
            <p:spPr>
              <a:xfrm>
                <a:off x="6690315" y="5201295"/>
                <a:ext cx="3150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53" name="Encre 52">
                <a:extLst>
                  <a:ext uri="{FF2B5EF4-FFF2-40B4-BE49-F238E27FC236}">
                    <a16:creationId xmlns:a16="http://schemas.microsoft.com/office/drawing/2014/main" id="{256C1887-08B9-E323-D69B-72D990DF088B}"/>
                  </a:ext>
                </a:extLst>
              </p14:cNvPr>
              <p14:cNvContentPartPr/>
              <p14:nvPr/>
            </p14:nvContentPartPr>
            <p14:xfrm>
              <a:off x="408255" y="4999749"/>
              <a:ext cx="360" cy="103680"/>
            </p14:xfrm>
          </p:contentPart>
        </mc:Choice>
        <mc:Fallback xmlns="">
          <p:pic>
            <p:nvPicPr>
              <p:cNvPr id="53" name="Encre 52">
                <a:extLst>
                  <a:ext uri="{FF2B5EF4-FFF2-40B4-BE49-F238E27FC236}">
                    <a16:creationId xmlns:a16="http://schemas.microsoft.com/office/drawing/2014/main" id="{256C1887-08B9-E323-D69B-72D990DF088B}"/>
                  </a:ext>
                </a:extLst>
              </p:cNvPr>
              <p:cNvPicPr/>
              <p:nvPr/>
            </p:nvPicPr>
            <p:blipFill>
              <a:blip r:embed="rId10"/>
              <a:stretch>
                <a:fillRect/>
              </a:stretch>
            </p:blipFill>
            <p:spPr>
              <a:xfrm>
                <a:off x="390255" y="4981686"/>
                <a:ext cx="36000" cy="139444"/>
              </a:xfrm>
              <a:prstGeom prst="rect">
                <a:avLst/>
              </a:prstGeom>
            </p:spPr>
          </p:pic>
        </mc:Fallback>
      </mc:AlternateContent>
      <p:grpSp>
        <p:nvGrpSpPr>
          <p:cNvPr id="56" name="Groupe 55">
            <a:extLst>
              <a:ext uri="{FF2B5EF4-FFF2-40B4-BE49-F238E27FC236}">
                <a16:creationId xmlns:a16="http://schemas.microsoft.com/office/drawing/2014/main" id="{F7A3AFA3-1425-5897-ECF2-FC0934858B3C}"/>
              </a:ext>
            </a:extLst>
          </p:cNvPr>
          <p:cNvGrpSpPr/>
          <p:nvPr/>
        </p:nvGrpSpPr>
        <p:grpSpPr>
          <a:xfrm>
            <a:off x="379095" y="4994709"/>
            <a:ext cx="110475" cy="139266"/>
            <a:chOff x="379095" y="4994709"/>
            <a:chExt cx="110475" cy="139266"/>
          </a:xfrm>
        </p:grpSpPr>
        <mc:AlternateContent xmlns:mc="http://schemas.openxmlformats.org/markup-compatibility/2006" xmlns:p14="http://schemas.microsoft.com/office/powerpoint/2010/main">
          <mc:Choice Requires="p14">
            <p:contentPart p14:bwMode="auto" r:id="rId11">
              <p14:nvContentPartPr>
                <p14:cNvPr id="20" name="Encre 19">
                  <a:extLst>
                    <a:ext uri="{FF2B5EF4-FFF2-40B4-BE49-F238E27FC236}">
                      <a16:creationId xmlns:a16="http://schemas.microsoft.com/office/drawing/2014/main" id="{30C6DDA3-BB06-15E7-824D-71C871648817}"/>
                    </a:ext>
                  </a:extLst>
                </p14:cNvPr>
                <p14:cNvContentPartPr/>
                <p14:nvPr/>
              </p14:nvContentPartPr>
              <p14:xfrm>
                <a:off x="485610" y="5076375"/>
                <a:ext cx="3960" cy="11520"/>
              </p14:xfrm>
            </p:contentPart>
          </mc:Choice>
          <mc:Fallback xmlns="">
            <p:pic>
              <p:nvPicPr>
                <p:cNvPr id="20" name="Encre 19">
                  <a:extLst>
                    <a:ext uri="{FF2B5EF4-FFF2-40B4-BE49-F238E27FC236}">
                      <a16:creationId xmlns:a16="http://schemas.microsoft.com/office/drawing/2014/main" id="{30C6DDA3-BB06-15E7-824D-71C871648817}"/>
                    </a:ext>
                  </a:extLst>
                </p:cNvPr>
                <p:cNvPicPr/>
                <p:nvPr/>
              </p:nvPicPr>
              <p:blipFill>
                <a:blip r:embed="rId12"/>
                <a:stretch>
                  <a:fillRect/>
                </a:stretch>
              </p:blipFill>
              <p:spPr>
                <a:xfrm>
                  <a:off x="469110" y="5058375"/>
                  <a:ext cx="36630" cy="4716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1" name="Encre 20">
                  <a:extLst>
                    <a:ext uri="{FF2B5EF4-FFF2-40B4-BE49-F238E27FC236}">
                      <a16:creationId xmlns:a16="http://schemas.microsoft.com/office/drawing/2014/main" id="{869ABC01-43BE-1E05-82CA-270196B72768}"/>
                    </a:ext>
                  </a:extLst>
                </p14:cNvPr>
                <p14:cNvContentPartPr/>
                <p14:nvPr/>
              </p14:nvContentPartPr>
              <p14:xfrm>
                <a:off x="466530" y="5086095"/>
                <a:ext cx="360" cy="360"/>
              </p14:xfrm>
            </p:contentPart>
          </mc:Choice>
          <mc:Fallback xmlns="">
            <p:pic>
              <p:nvPicPr>
                <p:cNvPr id="21" name="Encre 20">
                  <a:extLst>
                    <a:ext uri="{FF2B5EF4-FFF2-40B4-BE49-F238E27FC236}">
                      <a16:creationId xmlns:a16="http://schemas.microsoft.com/office/drawing/2014/main" id="{869ABC01-43BE-1E05-82CA-270196B72768}"/>
                    </a:ext>
                  </a:extLst>
                </p:cNvPr>
                <p:cNvPicPr/>
                <p:nvPr/>
              </p:nvPicPr>
              <p:blipFill>
                <a:blip r:embed="rId3"/>
                <a:stretch>
                  <a:fillRect/>
                </a:stretch>
              </p:blipFill>
              <p:spPr>
                <a:xfrm>
                  <a:off x="448530" y="5068095"/>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2" name="Encre 21">
                  <a:extLst>
                    <a:ext uri="{FF2B5EF4-FFF2-40B4-BE49-F238E27FC236}">
                      <a16:creationId xmlns:a16="http://schemas.microsoft.com/office/drawing/2014/main" id="{7AA837F5-9029-6141-EAF6-FCD540425952}"/>
                    </a:ext>
                  </a:extLst>
                </p14:cNvPr>
                <p14:cNvContentPartPr/>
                <p14:nvPr/>
              </p14:nvContentPartPr>
              <p14:xfrm>
                <a:off x="485610" y="5104815"/>
                <a:ext cx="360" cy="360"/>
              </p14:xfrm>
            </p:contentPart>
          </mc:Choice>
          <mc:Fallback xmlns="">
            <p:pic>
              <p:nvPicPr>
                <p:cNvPr id="22" name="Encre 21">
                  <a:extLst>
                    <a:ext uri="{FF2B5EF4-FFF2-40B4-BE49-F238E27FC236}">
                      <a16:creationId xmlns:a16="http://schemas.microsoft.com/office/drawing/2014/main" id="{7AA837F5-9029-6141-EAF6-FCD540425952}"/>
                    </a:ext>
                  </a:extLst>
                </p:cNvPr>
                <p:cNvPicPr/>
                <p:nvPr/>
              </p:nvPicPr>
              <p:blipFill>
                <a:blip r:embed="rId3"/>
                <a:stretch>
                  <a:fillRect/>
                </a:stretch>
              </p:blipFill>
              <p:spPr>
                <a:xfrm>
                  <a:off x="467610" y="5086815"/>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4" name="Encre 23">
                  <a:extLst>
                    <a:ext uri="{FF2B5EF4-FFF2-40B4-BE49-F238E27FC236}">
                      <a16:creationId xmlns:a16="http://schemas.microsoft.com/office/drawing/2014/main" id="{82ED1706-9D2E-B85B-885B-C73742FC7312}"/>
                    </a:ext>
                  </a:extLst>
                </p14:cNvPr>
                <p14:cNvContentPartPr/>
                <p14:nvPr/>
              </p14:nvContentPartPr>
              <p14:xfrm>
                <a:off x="435930" y="5133615"/>
                <a:ext cx="1800" cy="360"/>
              </p14:xfrm>
            </p:contentPart>
          </mc:Choice>
          <mc:Fallback xmlns="">
            <p:pic>
              <p:nvPicPr>
                <p:cNvPr id="24" name="Encre 23">
                  <a:extLst>
                    <a:ext uri="{FF2B5EF4-FFF2-40B4-BE49-F238E27FC236}">
                      <a16:creationId xmlns:a16="http://schemas.microsoft.com/office/drawing/2014/main" id="{82ED1706-9D2E-B85B-885B-C73742FC7312}"/>
                    </a:ext>
                  </a:extLst>
                </p:cNvPr>
                <p:cNvPicPr/>
                <p:nvPr/>
              </p:nvPicPr>
              <p:blipFill>
                <a:blip r:embed="rId16"/>
                <a:stretch>
                  <a:fillRect/>
                </a:stretch>
              </p:blipFill>
              <p:spPr>
                <a:xfrm>
                  <a:off x="417930" y="5115615"/>
                  <a:ext cx="374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5" name="Encre 24">
                  <a:extLst>
                    <a:ext uri="{FF2B5EF4-FFF2-40B4-BE49-F238E27FC236}">
                      <a16:creationId xmlns:a16="http://schemas.microsoft.com/office/drawing/2014/main" id="{C8E3A60F-29CC-49C3-AB66-F6462C108CAE}"/>
                    </a:ext>
                  </a:extLst>
                </p14:cNvPr>
                <p14:cNvContentPartPr/>
                <p14:nvPr/>
              </p14:nvContentPartPr>
              <p14:xfrm>
                <a:off x="409290" y="5133615"/>
                <a:ext cx="360" cy="360"/>
              </p14:xfrm>
            </p:contentPart>
          </mc:Choice>
          <mc:Fallback xmlns="">
            <p:pic>
              <p:nvPicPr>
                <p:cNvPr id="25" name="Encre 24">
                  <a:extLst>
                    <a:ext uri="{FF2B5EF4-FFF2-40B4-BE49-F238E27FC236}">
                      <a16:creationId xmlns:a16="http://schemas.microsoft.com/office/drawing/2014/main" id="{C8E3A60F-29CC-49C3-AB66-F6462C108CAE}"/>
                    </a:ext>
                  </a:extLst>
                </p:cNvPr>
                <p:cNvPicPr/>
                <p:nvPr/>
              </p:nvPicPr>
              <p:blipFill>
                <a:blip r:embed="rId3"/>
                <a:stretch>
                  <a:fillRect/>
                </a:stretch>
              </p:blipFill>
              <p:spPr>
                <a:xfrm>
                  <a:off x="391290" y="5115615"/>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55" name="Encre 54">
                  <a:extLst>
                    <a:ext uri="{FF2B5EF4-FFF2-40B4-BE49-F238E27FC236}">
                      <a16:creationId xmlns:a16="http://schemas.microsoft.com/office/drawing/2014/main" id="{F2348681-EC55-8660-2AA0-247DAD94F8F3}"/>
                    </a:ext>
                  </a:extLst>
                </p14:cNvPr>
                <p14:cNvContentPartPr/>
                <p14:nvPr/>
              </p14:nvContentPartPr>
              <p14:xfrm>
                <a:off x="379095" y="4994709"/>
                <a:ext cx="10080" cy="129240"/>
              </p14:xfrm>
            </p:contentPart>
          </mc:Choice>
          <mc:Fallback xmlns="">
            <p:pic>
              <p:nvPicPr>
                <p:cNvPr id="55" name="Encre 54">
                  <a:extLst>
                    <a:ext uri="{FF2B5EF4-FFF2-40B4-BE49-F238E27FC236}">
                      <a16:creationId xmlns:a16="http://schemas.microsoft.com/office/drawing/2014/main" id="{F2348681-EC55-8660-2AA0-247DAD94F8F3}"/>
                    </a:ext>
                  </a:extLst>
                </p:cNvPr>
                <p:cNvPicPr/>
                <p:nvPr/>
              </p:nvPicPr>
              <p:blipFill>
                <a:blip r:embed="rId19"/>
                <a:stretch>
                  <a:fillRect/>
                </a:stretch>
              </p:blipFill>
              <p:spPr>
                <a:xfrm>
                  <a:off x="361095" y="4976709"/>
                  <a:ext cx="45720" cy="164880"/>
                </a:xfrm>
                <a:prstGeom prst="rect">
                  <a:avLst/>
                </a:prstGeom>
              </p:spPr>
            </p:pic>
          </mc:Fallback>
        </mc:AlternateContent>
      </p:grpSp>
      <p:grpSp>
        <p:nvGrpSpPr>
          <p:cNvPr id="78" name="Groupe 77">
            <a:extLst>
              <a:ext uri="{FF2B5EF4-FFF2-40B4-BE49-F238E27FC236}">
                <a16:creationId xmlns:a16="http://schemas.microsoft.com/office/drawing/2014/main" id="{64DF9051-59C5-5A15-0F30-6262B874906B}"/>
              </a:ext>
            </a:extLst>
          </p:cNvPr>
          <p:cNvGrpSpPr/>
          <p:nvPr/>
        </p:nvGrpSpPr>
        <p:grpSpPr>
          <a:xfrm>
            <a:off x="388815" y="5072829"/>
            <a:ext cx="15120" cy="10080"/>
            <a:chOff x="388815" y="5072829"/>
            <a:chExt cx="15120" cy="10080"/>
          </a:xfrm>
        </p:grpSpPr>
        <mc:AlternateContent xmlns:mc="http://schemas.openxmlformats.org/markup-compatibility/2006" xmlns:p14="http://schemas.microsoft.com/office/powerpoint/2010/main">
          <mc:Choice Requires="p14">
            <p:contentPart p14:bwMode="auto" r:id="rId20">
              <p14:nvContentPartPr>
                <p14:cNvPr id="67" name="Encre 66">
                  <a:extLst>
                    <a:ext uri="{FF2B5EF4-FFF2-40B4-BE49-F238E27FC236}">
                      <a16:creationId xmlns:a16="http://schemas.microsoft.com/office/drawing/2014/main" id="{D7A1DA1C-31ED-7945-E980-EF5091C32A0C}"/>
                    </a:ext>
                  </a:extLst>
                </p14:cNvPr>
                <p14:cNvContentPartPr/>
                <p14:nvPr/>
              </p14:nvContentPartPr>
              <p14:xfrm>
                <a:off x="393855" y="5082549"/>
                <a:ext cx="360" cy="360"/>
              </p14:xfrm>
            </p:contentPart>
          </mc:Choice>
          <mc:Fallback xmlns="">
            <p:pic>
              <p:nvPicPr>
                <p:cNvPr id="67" name="Encre 66">
                  <a:extLst>
                    <a:ext uri="{FF2B5EF4-FFF2-40B4-BE49-F238E27FC236}">
                      <a16:creationId xmlns:a16="http://schemas.microsoft.com/office/drawing/2014/main" id="{D7A1DA1C-31ED-7945-E980-EF5091C32A0C}"/>
                    </a:ext>
                  </a:extLst>
                </p:cNvPr>
                <p:cNvPicPr/>
                <p:nvPr/>
              </p:nvPicPr>
              <p:blipFill>
                <a:blip r:embed="rId3"/>
                <a:stretch>
                  <a:fillRect/>
                </a:stretch>
              </p:blipFill>
              <p:spPr>
                <a:xfrm>
                  <a:off x="375855" y="5064549"/>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68" name="Encre 67">
                  <a:extLst>
                    <a:ext uri="{FF2B5EF4-FFF2-40B4-BE49-F238E27FC236}">
                      <a16:creationId xmlns:a16="http://schemas.microsoft.com/office/drawing/2014/main" id="{D0635E08-1139-C2F5-8147-3322B138F1E6}"/>
                    </a:ext>
                  </a:extLst>
                </p14:cNvPr>
                <p14:cNvContentPartPr/>
                <p14:nvPr/>
              </p14:nvContentPartPr>
              <p14:xfrm>
                <a:off x="403575" y="5082549"/>
                <a:ext cx="360" cy="360"/>
              </p14:xfrm>
            </p:contentPart>
          </mc:Choice>
          <mc:Fallback xmlns="">
            <p:pic>
              <p:nvPicPr>
                <p:cNvPr id="68" name="Encre 67">
                  <a:extLst>
                    <a:ext uri="{FF2B5EF4-FFF2-40B4-BE49-F238E27FC236}">
                      <a16:creationId xmlns:a16="http://schemas.microsoft.com/office/drawing/2014/main" id="{D0635E08-1139-C2F5-8147-3322B138F1E6}"/>
                    </a:ext>
                  </a:extLst>
                </p:cNvPr>
                <p:cNvPicPr/>
                <p:nvPr/>
              </p:nvPicPr>
              <p:blipFill>
                <a:blip r:embed="rId3"/>
                <a:stretch>
                  <a:fillRect/>
                </a:stretch>
              </p:blipFill>
              <p:spPr>
                <a:xfrm>
                  <a:off x="385575" y="5064549"/>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70" name="Encre 69">
                  <a:extLst>
                    <a:ext uri="{FF2B5EF4-FFF2-40B4-BE49-F238E27FC236}">
                      <a16:creationId xmlns:a16="http://schemas.microsoft.com/office/drawing/2014/main" id="{CDF9D37D-672D-5855-E5C0-FFF0D63545A2}"/>
                    </a:ext>
                  </a:extLst>
                </p14:cNvPr>
                <p14:cNvContentPartPr/>
                <p14:nvPr/>
              </p14:nvContentPartPr>
              <p14:xfrm>
                <a:off x="398535" y="5082549"/>
                <a:ext cx="360" cy="360"/>
              </p14:xfrm>
            </p:contentPart>
          </mc:Choice>
          <mc:Fallback xmlns="">
            <p:pic>
              <p:nvPicPr>
                <p:cNvPr id="70" name="Encre 69">
                  <a:extLst>
                    <a:ext uri="{FF2B5EF4-FFF2-40B4-BE49-F238E27FC236}">
                      <a16:creationId xmlns:a16="http://schemas.microsoft.com/office/drawing/2014/main" id="{CDF9D37D-672D-5855-E5C0-FFF0D63545A2}"/>
                    </a:ext>
                  </a:extLst>
                </p:cNvPr>
                <p:cNvPicPr/>
                <p:nvPr/>
              </p:nvPicPr>
              <p:blipFill>
                <a:blip r:embed="rId3"/>
                <a:stretch>
                  <a:fillRect/>
                </a:stretch>
              </p:blipFill>
              <p:spPr>
                <a:xfrm>
                  <a:off x="380535" y="5064549"/>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72" name="Encre 71">
                  <a:extLst>
                    <a:ext uri="{FF2B5EF4-FFF2-40B4-BE49-F238E27FC236}">
                      <a16:creationId xmlns:a16="http://schemas.microsoft.com/office/drawing/2014/main" id="{DF68452C-447C-76B2-BE82-52CDAC8A3C03}"/>
                    </a:ext>
                  </a:extLst>
                </p14:cNvPr>
                <p14:cNvContentPartPr/>
                <p14:nvPr/>
              </p14:nvContentPartPr>
              <p14:xfrm>
                <a:off x="398535" y="5082549"/>
                <a:ext cx="360" cy="360"/>
              </p14:xfrm>
            </p:contentPart>
          </mc:Choice>
          <mc:Fallback xmlns="">
            <p:pic>
              <p:nvPicPr>
                <p:cNvPr id="72" name="Encre 71">
                  <a:extLst>
                    <a:ext uri="{FF2B5EF4-FFF2-40B4-BE49-F238E27FC236}">
                      <a16:creationId xmlns:a16="http://schemas.microsoft.com/office/drawing/2014/main" id="{DF68452C-447C-76B2-BE82-52CDAC8A3C03}"/>
                    </a:ext>
                  </a:extLst>
                </p:cNvPr>
                <p:cNvPicPr/>
                <p:nvPr/>
              </p:nvPicPr>
              <p:blipFill>
                <a:blip r:embed="rId3"/>
                <a:stretch>
                  <a:fillRect/>
                </a:stretch>
              </p:blipFill>
              <p:spPr>
                <a:xfrm>
                  <a:off x="380535" y="5064549"/>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74" name="Encre 73">
                  <a:extLst>
                    <a:ext uri="{FF2B5EF4-FFF2-40B4-BE49-F238E27FC236}">
                      <a16:creationId xmlns:a16="http://schemas.microsoft.com/office/drawing/2014/main" id="{5A55E93A-99B7-92FB-3D41-8FF59182E399}"/>
                    </a:ext>
                  </a:extLst>
                </p14:cNvPr>
                <p14:cNvContentPartPr/>
                <p14:nvPr/>
              </p14:nvContentPartPr>
              <p14:xfrm>
                <a:off x="403575" y="5072829"/>
                <a:ext cx="360" cy="360"/>
              </p14:xfrm>
            </p:contentPart>
          </mc:Choice>
          <mc:Fallback xmlns="">
            <p:pic>
              <p:nvPicPr>
                <p:cNvPr id="74" name="Encre 73">
                  <a:extLst>
                    <a:ext uri="{FF2B5EF4-FFF2-40B4-BE49-F238E27FC236}">
                      <a16:creationId xmlns:a16="http://schemas.microsoft.com/office/drawing/2014/main" id="{5A55E93A-99B7-92FB-3D41-8FF59182E399}"/>
                    </a:ext>
                  </a:extLst>
                </p:cNvPr>
                <p:cNvPicPr/>
                <p:nvPr/>
              </p:nvPicPr>
              <p:blipFill>
                <a:blip r:embed="rId3"/>
                <a:stretch>
                  <a:fillRect/>
                </a:stretch>
              </p:blipFill>
              <p:spPr>
                <a:xfrm>
                  <a:off x="385575" y="5054829"/>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76" name="Encre 75">
                  <a:extLst>
                    <a:ext uri="{FF2B5EF4-FFF2-40B4-BE49-F238E27FC236}">
                      <a16:creationId xmlns:a16="http://schemas.microsoft.com/office/drawing/2014/main" id="{6A01C723-FCB6-9079-CBEA-A99E497A648A}"/>
                    </a:ext>
                  </a:extLst>
                </p14:cNvPr>
                <p14:cNvContentPartPr/>
                <p14:nvPr/>
              </p14:nvContentPartPr>
              <p14:xfrm>
                <a:off x="403575" y="5072829"/>
                <a:ext cx="360" cy="360"/>
              </p14:xfrm>
            </p:contentPart>
          </mc:Choice>
          <mc:Fallback xmlns="">
            <p:pic>
              <p:nvPicPr>
                <p:cNvPr id="76" name="Encre 75">
                  <a:extLst>
                    <a:ext uri="{FF2B5EF4-FFF2-40B4-BE49-F238E27FC236}">
                      <a16:creationId xmlns:a16="http://schemas.microsoft.com/office/drawing/2014/main" id="{6A01C723-FCB6-9079-CBEA-A99E497A648A}"/>
                    </a:ext>
                  </a:extLst>
                </p:cNvPr>
                <p:cNvPicPr/>
                <p:nvPr/>
              </p:nvPicPr>
              <p:blipFill>
                <a:blip r:embed="rId3"/>
                <a:stretch>
                  <a:fillRect/>
                </a:stretch>
              </p:blipFill>
              <p:spPr>
                <a:xfrm>
                  <a:off x="385575" y="5054829"/>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77" name="Encre 76">
                  <a:extLst>
                    <a:ext uri="{FF2B5EF4-FFF2-40B4-BE49-F238E27FC236}">
                      <a16:creationId xmlns:a16="http://schemas.microsoft.com/office/drawing/2014/main" id="{91EC259E-65CA-F490-3B17-ECA555605B78}"/>
                    </a:ext>
                  </a:extLst>
                </p14:cNvPr>
                <p14:cNvContentPartPr/>
                <p14:nvPr/>
              </p14:nvContentPartPr>
              <p14:xfrm>
                <a:off x="388815" y="5082549"/>
                <a:ext cx="360" cy="360"/>
              </p14:xfrm>
            </p:contentPart>
          </mc:Choice>
          <mc:Fallback xmlns="">
            <p:pic>
              <p:nvPicPr>
                <p:cNvPr id="77" name="Encre 76">
                  <a:extLst>
                    <a:ext uri="{FF2B5EF4-FFF2-40B4-BE49-F238E27FC236}">
                      <a16:creationId xmlns:a16="http://schemas.microsoft.com/office/drawing/2014/main" id="{91EC259E-65CA-F490-3B17-ECA555605B78}"/>
                    </a:ext>
                  </a:extLst>
                </p:cNvPr>
                <p:cNvPicPr/>
                <p:nvPr/>
              </p:nvPicPr>
              <p:blipFill>
                <a:blip r:embed="rId3"/>
                <a:stretch>
                  <a:fillRect/>
                </a:stretch>
              </p:blipFill>
              <p:spPr>
                <a:xfrm>
                  <a:off x="370815" y="5064549"/>
                  <a:ext cx="36000" cy="36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7">
            <p14:nvContentPartPr>
              <p14:cNvPr id="87" name="Encre 86">
                <a:extLst>
                  <a:ext uri="{FF2B5EF4-FFF2-40B4-BE49-F238E27FC236}">
                    <a16:creationId xmlns:a16="http://schemas.microsoft.com/office/drawing/2014/main" id="{16155E3A-F5C2-658A-B27F-FBA445EFDFD1}"/>
                  </a:ext>
                </a:extLst>
              </p14:cNvPr>
              <p14:cNvContentPartPr/>
              <p14:nvPr/>
            </p14:nvContentPartPr>
            <p14:xfrm>
              <a:off x="6707014" y="5160148"/>
              <a:ext cx="360" cy="34200"/>
            </p14:xfrm>
          </p:contentPart>
        </mc:Choice>
        <mc:Fallback xmlns="">
          <p:pic>
            <p:nvPicPr>
              <p:cNvPr id="87" name="Encre 86">
                <a:extLst>
                  <a:ext uri="{FF2B5EF4-FFF2-40B4-BE49-F238E27FC236}">
                    <a16:creationId xmlns:a16="http://schemas.microsoft.com/office/drawing/2014/main" id="{16155E3A-F5C2-658A-B27F-FBA445EFDFD1}"/>
                  </a:ext>
                </a:extLst>
              </p:cNvPr>
              <p:cNvPicPr/>
              <p:nvPr/>
            </p:nvPicPr>
            <p:blipFill>
              <a:blip r:embed="rId28"/>
              <a:stretch>
                <a:fillRect/>
              </a:stretch>
            </p:blipFill>
            <p:spPr>
              <a:xfrm>
                <a:off x="6689014" y="5142148"/>
                <a:ext cx="36000" cy="6984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93" name="Encre 92">
                <a:extLst>
                  <a:ext uri="{FF2B5EF4-FFF2-40B4-BE49-F238E27FC236}">
                    <a16:creationId xmlns:a16="http://schemas.microsoft.com/office/drawing/2014/main" id="{B25C39E5-76A5-2CF9-8AD0-3D4230C42B88}"/>
                  </a:ext>
                </a:extLst>
              </p14:cNvPr>
              <p14:cNvContentPartPr/>
              <p14:nvPr/>
            </p14:nvContentPartPr>
            <p14:xfrm>
              <a:off x="6707014" y="5101828"/>
              <a:ext cx="10440" cy="106920"/>
            </p14:xfrm>
          </p:contentPart>
        </mc:Choice>
        <mc:Fallback xmlns="">
          <p:pic>
            <p:nvPicPr>
              <p:cNvPr id="93" name="Encre 92">
                <a:extLst>
                  <a:ext uri="{FF2B5EF4-FFF2-40B4-BE49-F238E27FC236}">
                    <a16:creationId xmlns:a16="http://schemas.microsoft.com/office/drawing/2014/main" id="{B25C39E5-76A5-2CF9-8AD0-3D4230C42B88}"/>
                  </a:ext>
                </a:extLst>
              </p:cNvPr>
              <p:cNvPicPr/>
              <p:nvPr/>
            </p:nvPicPr>
            <p:blipFill>
              <a:blip r:embed="rId30"/>
              <a:stretch>
                <a:fillRect/>
              </a:stretch>
            </p:blipFill>
            <p:spPr>
              <a:xfrm>
                <a:off x="6688371" y="5083828"/>
                <a:ext cx="47353" cy="14256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99" name="Encre 98">
                <a:extLst>
                  <a:ext uri="{FF2B5EF4-FFF2-40B4-BE49-F238E27FC236}">
                    <a16:creationId xmlns:a16="http://schemas.microsoft.com/office/drawing/2014/main" id="{1F863993-0DCD-5C27-6F6B-410D6FAA5C83}"/>
                  </a:ext>
                </a:extLst>
              </p14:cNvPr>
              <p14:cNvContentPartPr/>
              <p14:nvPr/>
            </p14:nvContentPartPr>
            <p14:xfrm>
              <a:off x="6701974" y="5194348"/>
              <a:ext cx="360" cy="360"/>
            </p14:xfrm>
          </p:contentPart>
        </mc:Choice>
        <mc:Fallback xmlns="">
          <p:pic>
            <p:nvPicPr>
              <p:cNvPr id="99" name="Encre 98">
                <a:extLst>
                  <a:ext uri="{FF2B5EF4-FFF2-40B4-BE49-F238E27FC236}">
                    <a16:creationId xmlns:a16="http://schemas.microsoft.com/office/drawing/2014/main" id="{1F863993-0DCD-5C27-6F6B-410D6FAA5C83}"/>
                  </a:ext>
                </a:extLst>
              </p:cNvPr>
              <p:cNvPicPr/>
              <p:nvPr/>
            </p:nvPicPr>
            <p:blipFill>
              <a:blip r:embed="rId3"/>
              <a:stretch>
                <a:fillRect/>
              </a:stretch>
            </p:blipFill>
            <p:spPr>
              <a:xfrm>
                <a:off x="6683974" y="5176348"/>
                <a:ext cx="36000" cy="36000"/>
              </a:xfrm>
              <a:prstGeom prst="rect">
                <a:avLst/>
              </a:prstGeom>
            </p:spPr>
          </p:pic>
        </mc:Fallback>
      </mc:AlternateContent>
      <p:grpSp>
        <p:nvGrpSpPr>
          <p:cNvPr id="104" name="Groupe 103">
            <a:extLst>
              <a:ext uri="{FF2B5EF4-FFF2-40B4-BE49-F238E27FC236}">
                <a16:creationId xmlns:a16="http://schemas.microsoft.com/office/drawing/2014/main" id="{5FE125EF-F7E2-3518-90AD-984A7441965F}"/>
              </a:ext>
            </a:extLst>
          </p:cNvPr>
          <p:cNvGrpSpPr/>
          <p:nvPr/>
        </p:nvGrpSpPr>
        <p:grpSpPr>
          <a:xfrm>
            <a:off x="6701974" y="5082388"/>
            <a:ext cx="108461" cy="146627"/>
            <a:chOff x="6701974" y="5082388"/>
            <a:chExt cx="108461" cy="146627"/>
          </a:xfrm>
        </p:grpSpPr>
        <mc:AlternateContent xmlns:mc="http://schemas.openxmlformats.org/markup-compatibility/2006" xmlns:p14="http://schemas.microsoft.com/office/powerpoint/2010/main">
          <mc:Choice Requires="p14">
            <p:contentPart p14:bwMode="auto" r:id="rId32">
              <p14:nvContentPartPr>
                <p14:cNvPr id="36" name="Encre 35">
                  <a:extLst>
                    <a:ext uri="{FF2B5EF4-FFF2-40B4-BE49-F238E27FC236}">
                      <a16:creationId xmlns:a16="http://schemas.microsoft.com/office/drawing/2014/main" id="{1C2472AE-3F85-656F-5E06-D9DAF816DA94}"/>
                    </a:ext>
                  </a:extLst>
                </p14:cNvPr>
                <p14:cNvContentPartPr/>
                <p14:nvPr/>
              </p14:nvContentPartPr>
              <p14:xfrm>
                <a:off x="6771915" y="5181135"/>
                <a:ext cx="360" cy="360"/>
              </p14:xfrm>
            </p:contentPart>
          </mc:Choice>
          <mc:Fallback xmlns="">
            <p:pic>
              <p:nvPicPr>
                <p:cNvPr id="36" name="Encre 35">
                  <a:extLst>
                    <a:ext uri="{FF2B5EF4-FFF2-40B4-BE49-F238E27FC236}">
                      <a16:creationId xmlns:a16="http://schemas.microsoft.com/office/drawing/2014/main" id="{1C2472AE-3F85-656F-5E06-D9DAF816DA94}"/>
                    </a:ext>
                  </a:extLst>
                </p:cNvPr>
                <p:cNvPicPr/>
                <p:nvPr/>
              </p:nvPicPr>
              <p:blipFill>
                <a:blip r:embed="rId3"/>
                <a:stretch>
                  <a:fillRect/>
                </a:stretch>
              </p:blipFill>
              <p:spPr>
                <a:xfrm>
                  <a:off x="6753915" y="5163135"/>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37" name="Encre 36">
                  <a:extLst>
                    <a:ext uri="{FF2B5EF4-FFF2-40B4-BE49-F238E27FC236}">
                      <a16:creationId xmlns:a16="http://schemas.microsoft.com/office/drawing/2014/main" id="{AF264F11-07BB-B0A4-69EB-F44ECBF8C2A9}"/>
                    </a:ext>
                  </a:extLst>
                </p14:cNvPr>
                <p14:cNvContentPartPr/>
                <p14:nvPr/>
              </p14:nvContentPartPr>
              <p14:xfrm>
                <a:off x="6771915" y="5219295"/>
                <a:ext cx="360" cy="360"/>
              </p14:xfrm>
            </p:contentPart>
          </mc:Choice>
          <mc:Fallback xmlns="">
            <p:pic>
              <p:nvPicPr>
                <p:cNvPr id="37" name="Encre 36">
                  <a:extLst>
                    <a:ext uri="{FF2B5EF4-FFF2-40B4-BE49-F238E27FC236}">
                      <a16:creationId xmlns:a16="http://schemas.microsoft.com/office/drawing/2014/main" id="{AF264F11-07BB-B0A4-69EB-F44ECBF8C2A9}"/>
                    </a:ext>
                  </a:extLst>
                </p:cNvPr>
                <p:cNvPicPr/>
                <p:nvPr/>
              </p:nvPicPr>
              <p:blipFill>
                <a:blip r:embed="rId3"/>
                <a:stretch>
                  <a:fillRect/>
                </a:stretch>
              </p:blipFill>
              <p:spPr>
                <a:xfrm>
                  <a:off x="6753915" y="5201295"/>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38" name="Encre 37">
                  <a:extLst>
                    <a:ext uri="{FF2B5EF4-FFF2-40B4-BE49-F238E27FC236}">
                      <a16:creationId xmlns:a16="http://schemas.microsoft.com/office/drawing/2014/main" id="{A5D20D2E-9F2A-3053-3819-85FCDCADE4DA}"/>
                    </a:ext>
                  </a:extLst>
                </p14:cNvPr>
                <p14:cNvContentPartPr/>
                <p14:nvPr/>
              </p14:nvContentPartPr>
              <p14:xfrm>
                <a:off x="6810075" y="5171775"/>
                <a:ext cx="360" cy="3600"/>
              </p14:xfrm>
            </p:contentPart>
          </mc:Choice>
          <mc:Fallback xmlns="">
            <p:pic>
              <p:nvPicPr>
                <p:cNvPr id="38" name="Encre 37">
                  <a:extLst>
                    <a:ext uri="{FF2B5EF4-FFF2-40B4-BE49-F238E27FC236}">
                      <a16:creationId xmlns:a16="http://schemas.microsoft.com/office/drawing/2014/main" id="{A5D20D2E-9F2A-3053-3819-85FCDCADE4DA}"/>
                    </a:ext>
                  </a:extLst>
                </p:cNvPr>
                <p:cNvPicPr/>
                <p:nvPr/>
              </p:nvPicPr>
              <p:blipFill>
                <a:blip r:embed="rId35"/>
                <a:stretch>
                  <a:fillRect/>
                </a:stretch>
              </p:blipFill>
              <p:spPr>
                <a:xfrm>
                  <a:off x="6792075" y="5153775"/>
                  <a:ext cx="36000" cy="3924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39" name="Encre 38">
                  <a:extLst>
                    <a:ext uri="{FF2B5EF4-FFF2-40B4-BE49-F238E27FC236}">
                      <a16:creationId xmlns:a16="http://schemas.microsoft.com/office/drawing/2014/main" id="{7EBD7A67-9C79-1CCA-6F3D-160CCC3AC8F8}"/>
                    </a:ext>
                  </a:extLst>
                </p14:cNvPr>
                <p14:cNvContentPartPr/>
                <p14:nvPr/>
              </p14:nvContentPartPr>
              <p14:xfrm>
                <a:off x="6771915" y="5114535"/>
                <a:ext cx="360" cy="1800"/>
              </p14:xfrm>
            </p:contentPart>
          </mc:Choice>
          <mc:Fallback xmlns="">
            <p:pic>
              <p:nvPicPr>
                <p:cNvPr id="39" name="Encre 38">
                  <a:extLst>
                    <a:ext uri="{FF2B5EF4-FFF2-40B4-BE49-F238E27FC236}">
                      <a16:creationId xmlns:a16="http://schemas.microsoft.com/office/drawing/2014/main" id="{7EBD7A67-9C79-1CCA-6F3D-160CCC3AC8F8}"/>
                    </a:ext>
                  </a:extLst>
                </p:cNvPr>
                <p:cNvPicPr/>
                <p:nvPr/>
              </p:nvPicPr>
              <p:blipFill>
                <a:blip r:embed="rId37"/>
                <a:stretch>
                  <a:fillRect/>
                </a:stretch>
              </p:blipFill>
              <p:spPr>
                <a:xfrm>
                  <a:off x="6753915" y="5096535"/>
                  <a:ext cx="3600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41" name="Encre 40">
                  <a:extLst>
                    <a:ext uri="{FF2B5EF4-FFF2-40B4-BE49-F238E27FC236}">
                      <a16:creationId xmlns:a16="http://schemas.microsoft.com/office/drawing/2014/main" id="{D9C3AE94-77F8-E413-3989-4C939B25555C}"/>
                    </a:ext>
                  </a:extLst>
                </p14:cNvPr>
                <p14:cNvContentPartPr/>
                <p14:nvPr/>
              </p14:nvContentPartPr>
              <p14:xfrm>
                <a:off x="6800715" y="5200215"/>
                <a:ext cx="360" cy="360"/>
              </p14:xfrm>
            </p:contentPart>
          </mc:Choice>
          <mc:Fallback xmlns="">
            <p:pic>
              <p:nvPicPr>
                <p:cNvPr id="41" name="Encre 40">
                  <a:extLst>
                    <a:ext uri="{FF2B5EF4-FFF2-40B4-BE49-F238E27FC236}">
                      <a16:creationId xmlns:a16="http://schemas.microsoft.com/office/drawing/2014/main" id="{D9C3AE94-77F8-E413-3989-4C939B25555C}"/>
                    </a:ext>
                  </a:extLst>
                </p:cNvPr>
                <p:cNvPicPr/>
                <p:nvPr/>
              </p:nvPicPr>
              <p:blipFill>
                <a:blip r:embed="rId3"/>
                <a:stretch>
                  <a:fillRect/>
                </a:stretch>
              </p:blipFill>
              <p:spPr>
                <a:xfrm>
                  <a:off x="6782715" y="5182215"/>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42" name="Encre 41">
                  <a:extLst>
                    <a:ext uri="{FF2B5EF4-FFF2-40B4-BE49-F238E27FC236}">
                      <a16:creationId xmlns:a16="http://schemas.microsoft.com/office/drawing/2014/main" id="{15B7C684-09E5-AA17-EEC1-BE8341B25B41}"/>
                    </a:ext>
                  </a:extLst>
                </p14:cNvPr>
                <p14:cNvContentPartPr/>
                <p14:nvPr/>
              </p14:nvContentPartPr>
              <p14:xfrm>
                <a:off x="6789555" y="5123895"/>
                <a:ext cx="1800" cy="2160"/>
              </p14:xfrm>
            </p:contentPart>
          </mc:Choice>
          <mc:Fallback xmlns="">
            <p:pic>
              <p:nvPicPr>
                <p:cNvPr id="42" name="Encre 41">
                  <a:extLst>
                    <a:ext uri="{FF2B5EF4-FFF2-40B4-BE49-F238E27FC236}">
                      <a16:creationId xmlns:a16="http://schemas.microsoft.com/office/drawing/2014/main" id="{15B7C684-09E5-AA17-EEC1-BE8341B25B41}"/>
                    </a:ext>
                  </a:extLst>
                </p:cNvPr>
                <p:cNvPicPr/>
                <p:nvPr/>
              </p:nvPicPr>
              <p:blipFill>
                <a:blip r:embed="rId40"/>
                <a:stretch>
                  <a:fillRect/>
                </a:stretch>
              </p:blipFill>
              <p:spPr>
                <a:xfrm>
                  <a:off x="6771555" y="5102295"/>
                  <a:ext cx="37440" cy="44928"/>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43" name="Encre 42">
                  <a:extLst>
                    <a:ext uri="{FF2B5EF4-FFF2-40B4-BE49-F238E27FC236}">
                      <a16:creationId xmlns:a16="http://schemas.microsoft.com/office/drawing/2014/main" id="{C3E6318C-0569-8AD3-FDD4-24919D260C5A}"/>
                    </a:ext>
                  </a:extLst>
                </p14:cNvPr>
                <p14:cNvContentPartPr/>
                <p14:nvPr/>
              </p14:nvContentPartPr>
              <p14:xfrm>
                <a:off x="6781635" y="5133615"/>
                <a:ext cx="1800" cy="1800"/>
              </p14:xfrm>
            </p:contentPart>
          </mc:Choice>
          <mc:Fallback xmlns="">
            <p:pic>
              <p:nvPicPr>
                <p:cNvPr id="43" name="Encre 42">
                  <a:extLst>
                    <a:ext uri="{FF2B5EF4-FFF2-40B4-BE49-F238E27FC236}">
                      <a16:creationId xmlns:a16="http://schemas.microsoft.com/office/drawing/2014/main" id="{C3E6318C-0569-8AD3-FDD4-24919D260C5A}"/>
                    </a:ext>
                  </a:extLst>
                </p:cNvPr>
                <p:cNvPicPr/>
                <p:nvPr/>
              </p:nvPicPr>
              <p:blipFill>
                <a:blip r:embed="rId8"/>
                <a:stretch>
                  <a:fillRect/>
                </a:stretch>
              </p:blipFill>
              <p:spPr>
                <a:xfrm>
                  <a:off x="6766635" y="5115615"/>
                  <a:ext cx="3150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44" name="Encre 43">
                  <a:extLst>
                    <a:ext uri="{FF2B5EF4-FFF2-40B4-BE49-F238E27FC236}">
                      <a16:creationId xmlns:a16="http://schemas.microsoft.com/office/drawing/2014/main" id="{818BA245-C4CB-DEB6-CBD8-19210C329C35}"/>
                    </a:ext>
                  </a:extLst>
                </p14:cNvPr>
                <p14:cNvContentPartPr/>
                <p14:nvPr/>
              </p14:nvContentPartPr>
              <p14:xfrm>
                <a:off x="6743475" y="5228655"/>
                <a:ext cx="360" cy="360"/>
              </p14:xfrm>
            </p:contentPart>
          </mc:Choice>
          <mc:Fallback xmlns="">
            <p:pic>
              <p:nvPicPr>
                <p:cNvPr id="44" name="Encre 43">
                  <a:extLst>
                    <a:ext uri="{FF2B5EF4-FFF2-40B4-BE49-F238E27FC236}">
                      <a16:creationId xmlns:a16="http://schemas.microsoft.com/office/drawing/2014/main" id="{818BA245-C4CB-DEB6-CBD8-19210C329C35}"/>
                    </a:ext>
                  </a:extLst>
                </p:cNvPr>
                <p:cNvPicPr/>
                <p:nvPr/>
              </p:nvPicPr>
              <p:blipFill>
                <a:blip r:embed="rId3"/>
                <a:stretch>
                  <a:fillRect/>
                </a:stretch>
              </p:blipFill>
              <p:spPr>
                <a:xfrm>
                  <a:off x="6725475" y="5210655"/>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79" name="Encre 78">
                  <a:extLst>
                    <a:ext uri="{FF2B5EF4-FFF2-40B4-BE49-F238E27FC236}">
                      <a16:creationId xmlns:a16="http://schemas.microsoft.com/office/drawing/2014/main" id="{823DD2AE-8A14-1EAB-4FDC-AE5B87BCFF5E}"/>
                    </a:ext>
                  </a:extLst>
                </p14:cNvPr>
                <p14:cNvContentPartPr/>
                <p14:nvPr/>
              </p14:nvContentPartPr>
              <p14:xfrm>
                <a:off x="6701974" y="5160148"/>
                <a:ext cx="360" cy="360"/>
              </p14:xfrm>
            </p:contentPart>
          </mc:Choice>
          <mc:Fallback xmlns="">
            <p:pic>
              <p:nvPicPr>
                <p:cNvPr id="79" name="Encre 78">
                  <a:extLst>
                    <a:ext uri="{FF2B5EF4-FFF2-40B4-BE49-F238E27FC236}">
                      <a16:creationId xmlns:a16="http://schemas.microsoft.com/office/drawing/2014/main" id="{823DD2AE-8A14-1EAB-4FDC-AE5B87BCFF5E}"/>
                    </a:ext>
                  </a:extLst>
                </p:cNvPr>
                <p:cNvPicPr/>
                <p:nvPr/>
              </p:nvPicPr>
              <p:blipFill>
                <a:blip r:embed="rId3"/>
                <a:stretch>
                  <a:fillRect/>
                </a:stretch>
              </p:blipFill>
              <p:spPr>
                <a:xfrm>
                  <a:off x="6683974" y="5142148"/>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80" name="Encre 79">
                  <a:extLst>
                    <a:ext uri="{FF2B5EF4-FFF2-40B4-BE49-F238E27FC236}">
                      <a16:creationId xmlns:a16="http://schemas.microsoft.com/office/drawing/2014/main" id="{0F9214AC-1B06-80F1-FA9B-BECC0B020286}"/>
                    </a:ext>
                  </a:extLst>
                </p14:cNvPr>
                <p14:cNvContentPartPr/>
                <p14:nvPr/>
              </p14:nvContentPartPr>
              <p14:xfrm>
                <a:off x="6721774" y="5082388"/>
                <a:ext cx="10080" cy="109800"/>
              </p14:xfrm>
            </p:contentPart>
          </mc:Choice>
          <mc:Fallback xmlns="">
            <p:pic>
              <p:nvPicPr>
                <p:cNvPr id="80" name="Encre 79">
                  <a:extLst>
                    <a:ext uri="{FF2B5EF4-FFF2-40B4-BE49-F238E27FC236}">
                      <a16:creationId xmlns:a16="http://schemas.microsoft.com/office/drawing/2014/main" id="{0F9214AC-1B06-80F1-FA9B-BECC0B020286}"/>
                    </a:ext>
                  </a:extLst>
                </p:cNvPr>
                <p:cNvPicPr/>
                <p:nvPr/>
              </p:nvPicPr>
              <p:blipFill>
                <a:blip r:embed="rId45"/>
                <a:stretch>
                  <a:fillRect/>
                </a:stretch>
              </p:blipFill>
              <p:spPr>
                <a:xfrm>
                  <a:off x="6703774" y="5064388"/>
                  <a:ext cx="45720" cy="145440"/>
                </a:xfrm>
                <a:prstGeom prst="rect">
                  <a:avLst/>
                </a:prstGeom>
              </p:spPr>
            </p:pic>
          </mc:Fallback>
        </mc:AlternateContent>
        <mc:AlternateContent xmlns:mc="http://schemas.openxmlformats.org/markup-compatibility/2006" xmlns:p14="http://schemas.microsoft.com/office/powerpoint/2010/main">
          <mc:Choice Requires="p14">
            <p:contentPart p14:bwMode="auto" r:id="rId46">
              <p14:nvContentPartPr>
                <p14:cNvPr id="82" name="Encre 81">
                  <a:extLst>
                    <a:ext uri="{FF2B5EF4-FFF2-40B4-BE49-F238E27FC236}">
                      <a16:creationId xmlns:a16="http://schemas.microsoft.com/office/drawing/2014/main" id="{E765DAA5-B1C8-4A77-936B-D9858BDD70F5}"/>
                    </a:ext>
                  </a:extLst>
                </p14:cNvPr>
                <p14:cNvContentPartPr/>
                <p14:nvPr/>
              </p14:nvContentPartPr>
              <p14:xfrm>
                <a:off x="6710974" y="5145748"/>
                <a:ext cx="1080" cy="58320"/>
              </p14:xfrm>
            </p:contentPart>
          </mc:Choice>
          <mc:Fallback xmlns="">
            <p:pic>
              <p:nvPicPr>
                <p:cNvPr id="82" name="Encre 81">
                  <a:extLst>
                    <a:ext uri="{FF2B5EF4-FFF2-40B4-BE49-F238E27FC236}">
                      <a16:creationId xmlns:a16="http://schemas.microsoft.com/office/drawing/2014/main" id="{E765DAA5-B1C8-4A77-936B-D9858BDD70F5}"/>
                    </a:ext>
                  </a:extLst>
                </p:cNvPr>
                <p:cNvPicPr/>
                <p:nvPr/>
              </p:nvPicPr>
              <p:blipFill>
                <a:blip r:embed="rId47"/>
                <a:stretch>
                  <a:fillRect/>
                </a:stretch>
              </p:blipFill>
              <p:spPr>
                <a:xfrm>
                  <a:off x="6692974" y="5127748"/>
                  <a:ext cx="36720" cy="9396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83" name="Encre 82">
                  <a:extLst>
                    <a:ext uri="{FF2B5EF4-FFF2-40B4-BE49-F238E27FC236}">
                      <a16:creationId xmlns:a16="http://schemas.microsoft.com/office/drawing/2014/main" id="{7025BCB9-2678-59E3-95C1-26B13E26B402}"/>
                    </a:ext>
                  </a:extLst>
                </p14:cNvPr>
                <p14:cNvContentPartPr/>
                <p14:nvPr/>
              </p14:nvContentPartPr>
              <p14:xfrm>
                <a:off x="6701974" y="5165188"/>
                <a:ext cx="360" cy="24120"/>
              </p14:xfrm>
            </p:contentPart>
          </mc:Choice>
          <mc:Fallback xmlns="">
            <p:pic>
              <p:nvPicPr>
                <p:cNvPr id="83" name="Encre 82">
                  <a:extLst>
                    <a:ext uri="{FF2B5EF4-FFF2-40B4-BE49-F238E27FC236}">
                      <a16:creationId xmlns:a16="http://schemas.microsoft.com/office/drawing/2014/main" id="{7025BCB9-2678-59E3-95C1-26B13E26B402}"/>
                    </a:ext>
                  </a:extLst>
                </p:cNvPr>
                <p:cNvPicPr/>
                <p:nvPr/>
              </p:nvPicPr>
              <p:blipFill>
                <a:blip r:embed="rId49"/>
                <a:stretch>
                  <a:fillRect/>
                </a:stretch>
              </p:blipFill>
              <p:spPr>
                <a:xfrm>
                  <a:off x="6683974" y="5147188"/>
                  <a:ext cx="36000" cy="5976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84" name="Encre 83">
                  <a:extLst>
                    <a:ext uri="{FF2B5EF4-FFF2-40B4-BE49-F238E27FC236}">
                      <a16:creationId xmlns:a16="http://schemas.microsoft.com/office/drawing/2014/main" id="{C841670C-8F42-FF0B-69F1-86A8C0A326D3}"/>
                    </a:ext>
                  </a:extLst>
                </p14:cNvPr>
                <p14:cNvContentPartPr/>
                <p14:nvPr/>
              </p14:nvContentPartPr>
              <p14:xfrm>
                <a:off x="6754894" y="5145748"/>
                <a:ext cx="1080" cy="52920"/>
              </p14:xfrm>
            </p:contentPart>
          </mc:Choice>
          <mc:Fallback xmlns="">
            <p:pic>
              <p:nvPicPr>
                <p:cNvPr id="84" name="Encre 83">
                  <a:extLst>
                    <a:ext uri="{FF2B5EF4-FFF2-40B4-BE49-F238E27FC236}">
                      <a16:creationId xmlns:a16="http://schemas.microsoft.com/office/drawing/2014/main" id="{C841670C-8F42-FF0B-69F1-86A8C0A326D3}"/>
                    </a:ext>
                  </a:extLst>
                </p:cNvPr>
                <p:cNvPicPr/>
                <p:nvPr/>
              </p:nvPicPr>
              <p:blipFill>
                <a:blip r:embed="rId51"/>
                <a:stretch>
                  <a:fillRect/>
                </a:stretch>
              </p:blipFill>
              <p:spPr>
                <a:xfrm>
                  <a:off x="6736894" y="5127748"/>
                  <a:ext cx="36720" cy="88560"/>
                </a:xfrm>
                <a:prstGeom prst="rect">
                  <a:avLst/>
                </a:prstGeom>
              </p:spPr>
            </p:pic>
          </mc:Fallback>
        </mc:AlternateContent>
        <mc:AlternateContent xmlns:mc="http://schemas.openxmlformats.org/markup-compatibility/2006" xmlns:p14="http://schemas.microsoft.com/office/powerpoint/2010/main">
          <mc:Choice Requires="p14">
            <p:contentPart p14:bwMode="auto" r:id="rId52">
              <p14:nvContentPartPr>
                <p14:cNvPr id="101" name="Encre 100">
                  <a:extLst>
                    <a:ext uri="{FF2B5EF4-FFF2-40B4-BE49-F238E27FC236}">
                      <a16:creationId xmlns:a16="http://schemas.microsoft.com/office/drawing/2014/main" id="{D19F1427-A3D5-0DB3-ABA7-85F7F03F9D61}"/>
                    </a:ext>
                  </a:extLst>
                </p14:cNvPr>
                <p14:cNvContentPartPr/>
                <p14:nvPr/>
              </p14:nvContentPartPr>
              <p14:xfrm>
                <a:off x="6707014" y="5204068"/>
                <a:ext cx="360" cy="360"/>
              </p14:xfrm>
            </p:contentPart>
          </mc:Choice>
          <mc:Fallback xmlns="">
            <p:pic>
              <p:nvPicPr>
                <p:cNvPr id="101" name="Encre 100">
                  <a:extLst>
                    <a:ext uri="{FF2B5EF4-FFF2-40B4-BE49-F238E27FC236}">
                      <a16:creationId xmlns:a16="http://schemas.microsoft.com/office/drawing/2014/main" id="{D19F1427-A3D5-0DB3-ABA7-85F7F03F9D61}"/>
                    </a:ext>
                  </a:extLst>
                </p:cNvPr>
                <p:cNvPicPr/>
                <p:nvPr/>
              </p:nvPicPr>
              <p:blipFill>
                <a:blip r:embed="rId3"/>
                <a:stretch>
                  <a:fillRect/>
                </a:stretch>
              </p:blipFill>
              <p:spPr>
                <a:xfrm>
                  <a:off x="6689014" y="5186068"/>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103" name="Encre 102">
                  <a:extLst>
                    <a:ext uri="{FF2B5EF4-FFF2-40B4-BE49-F238E27FC236}">
                      <a16:creationId xmlns:a16="http://schemas.microsoft.com/office/drawing/2014/main" id="{2920B102-0C93-2B46-5804-9D9BF9141ECC}"/>
                    </a:ext>
                  </a:extLst>
                </p14:cNvPr>
                <p14:cNvContentPartPr/>
                <p14:nvPr/>
              </p14:nvContentPartPr>
              <p14:xfrm>
                <a:off x="6701974" y="5194348"/>
                <a:ext cx="360" cy="360"/>
              </p14:xfrm>
            </p:contentPart>
          </mc:Choice>
          <mc:Fallback xmlns="">
            <p:pic>
              <p:nvPicPr>
                <p:cNvPr id="103" name="Encre 102">
                  <a:extLst>
                    <a:ext uri="{FF2B5EF4-FFF2-40B4-BE49-F238E27FC236}">
                      <a16:creationId xmlns:a16="http://schemas.microsoft.com/office/drawing/2014/main" id="{2920B102-0C93-2B46-5804-9D9BF9141ECC}"/>
                    </a:ext>
                  </a:extLst>
                </p:cNvPr>
                <p:cNvPicPr/>
                <p:nvPr/>
              </p:nvPicPr>
              <p:blipFill>
                <a:blip r:embed="rId3"/>
                <a:stretch>
                  <a:fillRect/>
                </a:stretch>
              </p:blipFill>
              <p:spPr>
                <a:xfrm>
                  <a:off x="6683974" y="5176348"/>
                  <a:ext cx="36000" cy="36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54">
            <p14:nvContentPartPr>
              <p14:cNvPr id="106" name="Encre 105">
                <a:extLst>
                  <a:ext uri="{FF2B5EF4-FFF2-40B4-BE49-F238E27FC236}">
                    <a16:creationId xmlns:a16="http://schemas.microsoft.com/office/drawing/2014/main" id="{FCB0AC46-AC93-B2B4-E24C-47B4388F0DC1}"/>
                  </a:ext>
                </a:extLst>
              </p14:cNvPr>
              <p14:cNvContentPartPr/>
              <p14:nvPr/>
            </p14:nvContentPartPr>
            <p14:xfrm>
              <a:off x="5406989" y="3830437"/>
              <a:ext cx="360" cy="360"/>
            </p14:xfrm>
          </p:contentPart>
        </mc:Choice>
        <mc:Fallback xmlns="">
          <p:pic>
            <p:nvPicPr>
              <p:cNvPr id="106" name="Encre 105">
                <a:extLst>
                  <a:ext uri="{FF2B5EF4-FFF2-40B4-BE49-F238E27FC236}">
                    <a16:creationId xmlns:a16="http://schemas.microsoft.com/office/drawing/2014/main" id="{FCB0AC46-AC93-B2B4-E24C-47B4388F0DC1}"/>
                  </a:ext>
                </a:extLst>
              </p:cNvPr>
              <p:cNvPicPr/>
              <p:nvPr/>
            </p:nvPicPr>
            <p:blipFill>
              <a:blip r:embed="rId3"/>
              <a:stretch>
                <a:fillRect/>
              </a:stretch>
            </p:blipFill>
            <p:spPr>
              <a:xfrm>
                <a:off x="5388989" y="3812437"/>
                <a:ext cx="36000" cy="36000"/>
              </a:xfrm>
              <a:prstGeom prst="rect">
                <a:avLst/>
              </a:prstGeom>
            </p:spPr>
          </p:pic>
        </mc:Fallback>
      </mc:AlternateContent>
      <p:pic>
        <p:nvPicPr>
          <p:cNvPr id="7" name="Image 6">
            <a:extLst>
              <a:ext uri="{FF2B5EF4-FFF2-40B4-BE49-F238E27FC236}">
                <a16:creationId xmlns:a16="http://schemas.microsoft.com/office/drawing/2014/main" id="{B348DDBC-E5E0-D587-6349-6F1A7AB90D90}"/>
              </a:ext>
            </a:extLst>
          </p:cNvPr>
          <p:cNvPicPr>
            <a:picLocks noChangeAspect="1"/>
          </p:cNvPicPr>
          <p:nvPr/>
        </p:nvPicPr>
        <p:blipFill>
          <a:blip r:embed="rId55">
            <a:extLst>
              <a:ext uri="{28A0092B-C50C-407E-A947-70E740481C1C}">
                <a14:useLocalDpi xmlns:a14="http://schemas.microsoft.com/office/drawing/2010/main" val="0"/>
              </a:ext>
            </a:extLst>
          </a:blip>
          <a:srcRect/>
          <a:stretch>
            <a:fillRect/>
          </a:stretch>
        </p:blipFill>
        <p:spPr bwMode="auto">
          <a:xfrm>
            <a:off x="1889680" y="1553313"/>
            <a:ext cx="9513120" cy="5647650"/>
          </a:xfrm>
          <a:prstGeom prst="rect">
            <a:avLst/>
          </a:prstGeom>
          <a:noFill/>
          <a:ln w="12700">
            <a:noFill/>
          </a:ln>
        </p:spPr>
      </p:pic>
    </p:spTree>
    <p:extLst>
      <p:ext uri="{BB962C8B-B14F-4D97-AF65-F5344CB8AC3E}">
        <p14:creationId xmlns:p14="http://schemas.microsoft.com/office/powerpoint/2010/main" val="414486031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38F0D2-E938-BB97-FCF4-7B3081DE39C7}"/>
              </a:ext>
            </a:extLst>
          </p:cNvPr>
          <p:cNvSpPr>
            <a:spLocks noGrp="1"/>
          </p:cNvSpPr>
          <p:nvPr>
            <p:ph type="title"/>
          </p:nvPr>
        </p:nvSpPr>
        <p:spPr>
          <a:xfrm>
            <a:off x="889000" y="304800"/>
            <a:ext cx="10670257" cy="615553"/>
          </a:xfrm>
        </p:spPr>
        <p:txBody>
          <a:bodyPr/>
          <a:lstStyle/>
          <a:p>
            <a:r>
              <a:rPr lang="fr-FR" sz="40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Dispositif Dipôle-dipôle </a:t>
            </a:r>
            <a:endParaRPr lang="fr-FR" dirty="0"/>
          </a:p>
        </p:txBody>
      </p:sp>
      <p:cxnSp>
        <p:nvCxnSpPr>
          <p:cNvPr id="3" name="Connecteur droit 2">
            <a:extLst>
              <a:ext uri="{FF2B5EF4-FFF2-40B4-BE49-F238E27FC236}">
                <a16:creationId xmlns:a16="http://schemas.microsoft.com/office/drawing/2014/main" id="{18EA8C60-3605-C41D-48BE-FD580F48B34D}"/>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5" name="Espace réservé du texte 2">
            <a:extLst>
              <a:ext uri="{FF2B5EF4-FFF2-40B4-BE49-F238E27FC236}">
                <a16:creationId xmlns:a16="http://schemas.microsoft.com/office/drawing/2014/main" id="{AC8A3558-9986-2729-737B-BFCDD939B77A}"/>
              </a:ext>
            </a:extLst>
          </p:cNvPr>
          <p:cNvSpPr txBox="1">
            <a:spLocks/>
          </p:cNvSpPr>
          <p:nvPr/>
        </p:nvSpPr>
        <p:spPr>
          <a:xfrm>
            <a:off x="1127883" y="2399306"/>
            <a:ext cx="10740044" cy="738664"/>
          </a:xfrm>
          <a:prstGeom prst="rect">
            <a:avLst/>
          </a:prstGeom>
        </p:spPr>
        <p:txBody>
          <a:bodyPr/>
          <a:lstStyle>
            <a:lvl1pPr marL="0">
              <a:defRPr>
                <a:latin typeface="+mn-lt"/>
                <a:ea typeface="+mn-ea"/>
                <a:cs typeface="+mn-cs"/>
              </a:defRPr>
            </a:lvl1pPr>
            <a:lvl2pPr marL="471053">
              <a:defRPr>
                <a:latin typeface="+mn-lt"/>
                <a:ea typeface="+mn-ea"/>
                <a:cs typeface="+mn-cs"/>
              </a:defRPr>
            </a:lvl2pPr>
            <a:lvl3pPr marL="942106">
              <a:defRPr>
                <a:latin typeface="+mn-lt"/>
                <a:ea typeface="+mn-ea"/>
                <a:cs typeface="+mn-cs"/>
              </a:defRPr>
            </a:lvl3pPr>
            <a:lvl4pPr marL="1413159">
              <a:defRPr>
                <a:latin typeface="+mn-lt"/>
                <a:ea typeface="+mn-ea"/>
                <a:cs typeface="+mn-cs"/>
              </a:defRPr>
            </a:lvl4pPr>
            <a:lvl5pPr marL="1884213">
              <a:defRPr>
                <a:latin typeface="+mn-lt"/>
                <a:ea typeface="+mn-ea"/>
                <a:cs typeface="+mn-cs"/>
              </a:defRPr>
            </a:lvl5pPr>
            <a:lvl6pPr marL="2355266">
              <a:defRPr>
                <a:latin typeface="+mn-lt"/>
                <a:ea typeface="+mn-ea"/>
                <a:cs typeface="+mn-cs"/>
              </a:defRPr>
            </a:lvl6pPr>
            <a:lvl7pPr marL="2826319">
              <a:defRPr>
                <a:latin typeface="+mn-lt"/>
                <a:ea typeface="+mn-ea"/>
                <a:cs typeface="+mn-cs"/>
              </a:defRPr>
            </a:lvl7pPr>
            <a:lvl8pPr marL="3297372">
              <a:defRPr>
                <a:latin typeface="+mn-lt"/>
                <a:ea typeface="+mn-ea"/>
                <a:cs typeface="+mn-cs"/>
              </a:defRPr>
            </a:lvl8pPr>
            <a:lvl9pPr marL="3768425">
              <a:defRPr>
                <a:latin typeface="+mn-lt"/>
                <a:ea typeface="+mn-ea"/>
                <a:cs typeface="+mn-cs"/>
              </a:defRPr>
            </a:lvl9pPr>
          </a:lstStyle>
          <a:p>
            <a:pPr algn="just"/>
            <a:r>
              <a:rPr lang="fr-FR" sz="2473" spc="-5" dirty="0">
                <a:latin typeface="Times New Roman" panose="02020603050405020304" pitchFamily="18" charset="0"/>
                <a:cs typeface="Times New Roman" panose="02020603050405020304" pitchFamily="18" charset="0"/>
              </a:rPr>
              <a:t>a = AB = MN ,la géométrie du dispositif est illustrée dans sur la figure suivante . </a:t>
            </a:r>
            <a:br>
              <a:rPr lang="fr-FR" sz="2473" spc="-5" dirty="0">
                <a:latin typeface="Times New Roman" panose="02020603050405020304" pitchFamily="18" charset="0"/>
                <a:cs typeface="Times New Roman" panose="02020603050405020304" pitchFamily="18" charset="0"/>
              </a:rPr>
            </a:br>
            <a:endParaRPr lang="fr-FR" sz="2473" spc="-5" dirty="0">
              <a:latin typeface="Times New Roman" panose="02020603050405020304" pitchFamily="18" charset="0"/>
              <a:cs typeface="Times New Roman" panose="02020603050405020304" pitchFamily="18" charset="0"/>
            </a:endParaRPr>
          </a:p>
        </p:txBody>
      </p:sp>
      <p:pic>
        <p:nvPicPr>
          <p:cNvPr id="6" name="Image 5">
            <a:extLst>
              <a:ext uri="{FF2B5EF4-FFF2-40B4-BE49-F238E27FC236}">
                <a16:creationId xmlns:a16="http://schemas.microsoft.com/office/drawing/2014/main" id="{1F7BC849-3118-022A-DF00-3D7E070B2562}"/>
              </a:ext>
            </a:extLst>
          </p:cNvPr>
          <p:cNvPicPr>
            <a:picLocks noChangeAspect="1"/>
          </p:cNvPicPr>
          <p:nvPr/>
        </p:nvPicPr>
        <p:blipFill>
          <a:blip r:embed="rId2"/>
          <a:stretch>
            <a:fillRect/>
          </a:stretch>
        </p:blipFill>
        <p:spPr>
          <a:xfrm>
            <a:off x="4422493" y="6705600"/>
            <a:ext cx="4150823" cy="853795"/>
          </a:xfrm>
          <a:prstGeom prst="rect">
            <a:avLst/>
          </a:prstGeom>
          <a:ln w="38100">
            <a:solidFill>
              <a:schemeClr val="tx1"/>
            </a:solidFill>
          </a:ln>
        </p:spPr>
      </p:pic>
      <p:sp>
        <p:nvSpPr>
          <p:cNvPr id="11" name="Espace réservé du texte 2">
            <a:extLst>
              <a:ext uri="{FF2B5EF4-FFF2-40B4-BE49-F238E27FC236}">
                <a16:creationId xmlns:a16="http://schemas.microsoft.com/office/drawing/2014/main" id="{299835B2-50AE-DEE8-046A-64AFB1B8DCA0}"/>
              </a:ext>
            </a:extLst>
          </p:cNvPr>
          <p:cNvSpPr txBox="1">
            <a:spLocks/>
          </p:cNvSpPr>
          <p:nvPr/>
        </p:nvSpPr>
        <p:spPr>
          <a:xfrm>
            <a:off x="1094600" y="6188872"/>
            <a:ext cx="10740044" cy="369332"/>
          </a:xfrm>
          <a:prstGeom prst="rect">
            <a:avLst/>
          </a:prstGeom>
        </p:spPr>
        <p:txBody>
          <a:bodyPr wrap="square" lIns="0" tIns="0" rIns="0" bIns="0">
            <a:spAutoFit/>
          </a:bodyPr>
          <a:lstStyle>
            <a:lvl1pPr marL="0">
              <a:defRPr b="0" i="0">
                <a:solidFill>
                  <a:schemeClr val="tx1"/>
                </a:solidFill>
                <a:latin typeface="+mn-lt"/>
                <a:ea typeface="+mn-ea"/>
                <a:cs typeface="+mn-cs"/>
              </a:defRPr>
            </a:lvl1pPr>
            <a:lvl2pPr marL="471053">
              <a:defRPr>
                <a:latin typeface="+mn-lt"/>
                <a:ea typeface="+mn-ea"/>
                <a:cs typeface="+mn-cs"/>
              </a:defRPr>
            </a:lvl2pPr>
            <a:lvl3pPr marL="942106">
              <a:defRPr>
                <a:latin typeface="+mn-lt"/>
                <a:ea typeface="+mn-ea"/>
                <a:cs typeface="+mn-cs"/>
              </a:defRPr>
            </a:lvl3pPr>
            <a:lvl4pPr marL="1413159">
              <a:defRPr>
                <a:latin typeface="+mn-lt"/>
                <a:ea typeface="+mn-ea"/>
                <a:cs typeface="+mn-cs"/>
              </a:defRPr>
            </a:lvl4pPr>
            <a:lvl5pPr marL="1884213">
              <a:defRPr>
                <a:latin typeface="+mn-lt"/>
                <a:ea typeface="+mn-ea"/>
                <a:cs typeface="+mn-cs"/>
              </a:defRPr>
            </a:lvl5pPr>
            <a:lvl6pPr marL="2355266">
              <a:defRPr>
                <a:latin typeface="+mn-lt"/>
                <a:ea typeface="+mn-ea"/>
                <a:cs typeface="+mn-cs"/>
              </a:defRPr>
            </a:lvl6pPr>
            <a:lvl7pPr marL="2826319">
              <a:defRPr>
                <a:latin typeface="+mn-lt"/>
                <a:ea typeface="+mn-ea"/>
                <a:cs typeface="+mn-cs"/>
              </a:defRPr>
            </a:lvl7pPr>
            <a:lvl8pPr marL="3297372">
              <a:defRPr>
                <a:latin typeface="+mn-lt"/>
                <a:ea typeface="+mn-ea"/>
                <a:cs typeface="+mn-cs"/>
              </a:defRPr>
            </a:lvl8pPr>
            <a:lvl9pPr marL="3768425">
              <a:defRPr>
                <a:latin typeface="+mn-lt"/>
                <a:ea typeface="+mn-ea"/>
                <a:cs typeface="+mn-cs"/>
              </a:defRPr>
            </a:lvl9pPr>
          </a:lstStyle>
          <a:p>
            <a:r>
              <a:rPr lang="fr-FR" sz="2400" b="1" i="1" kern="0" dirty="0">
                <a:solidFill>
                  <a:srgbClr val="000000"/>
                </a:solidFill>
                <a:latin typeface="CMMI12"/>
              </a:rPr>
              <a:t>Pour le calcul de la résistivité ,on utilise la formule suivante: </a:t>
            </a:r>
            <a:endParaRPr lang="fr-FR" sz="2400" b="1" kern="0" dirty="0"/>
          </a:p>
        </p:txBody>
      </p:sp>
      <p:sp>
        <p:nvSpPr>
          <p:cNvPr id="16" name="Espace réservé du texte 2">
            <a:extLst>
              <a:ext uri="{FF2B5EF4-FFF2-40B4-BE49-F238E27FC236}">
                <a16:creationId xmlns:a16="http://schemas.microsoft.com/office/drawing/2014/main" id="{669398CC-9DB7-87D6-A9E0-2FFC6165C9A8}"/>
              </a:ext>
            </a:extLst>
          </p:cNvPr>
          <p:cNvSpPr txBox="1">
            <a:spLocks/>
          </p:cNvSpPr>
          <p:nvPr/>
        </p:nvSpPr>
        <p:spPr>
          <a:xfrm>
            <a:off x="1124708" y="1742700"/>
            <a:ext cx="5330510" cy="492443"/>
          </a:xfrm>
          <a:prstGeom prst="rect">
            <a:avLst/>
          </a:prstGeom>
        </p:spPr>
        <p:txBody>
          <a:bodyPr wrap="square" lIns="0" tIns="0" rIns="0" bIns="0">
            <a:spAutoFit/>
          </a:bodyPr>
          <a:lstStyle>
            <a:lvl1pPr marL="0">
              <a:defRPr b="0" i="0">
                <a:solidFill>
                  <a:schemeClr val="tx1"/>
                </a:solidFill>
                <a:latin typeface="+mn-lt"/>
                <a:ea typeface="+mn-ea"/>
                <a:cs typeface="+mn-cs"/>
              </a:defRPr>
            </a:lvl1pPr>
            <a:lvl2pPr marL="471053">
              <a:defRPr>
                <a:latin typeface="+mn-lt"/>
                <a:ea typeface="+mn-ea"/>
                <a:cs typeface="+mn-cs"/>
              </a:defRPr>
            </a:lvl2pPr>
            <a:lvl3pPr marL="942106">
              <a:defRPr>
                <a:latin typeface="+mn-lt"/>
                <a:ea typeface="+mn-ea"/>
                <a:cs typeface="+mn-cs"/>
              </a:defRPr>
            </a:lvl3pPr>
            <a:lvl4pPr marL="1413159">
              <a:defRPr>
                <a:latin typeface="+mn-lt"/>
                <a:ea typeface="+mn-ea"/>
                <a:cs typeface="+mn-cs"/>
              </a:defRPr>
            </a:lvl4pPr>
            <a:lvl5pPr marL="1884213">
              <a:defRPr>
                <a:latin typeface="+mn-lt"/>
                <a:ea typeface="+mn-ea"/>
                <a:cs typeface="+mn-cs"/>
              </a:defRPr>
            </a:lvl5pPr>
            <a:lvl6pPr marL="2355266">
              <a:defRPr>
                <a:latin typeface="+mn-lt"/>
                <a:ea typeface="+mn-ea"/>
                <a:cs typeface="+mn-cs"/>
              </a:defRPr>
            </a:lvl6pPr>
            <a:lvl7pPr marL="2826319">
              <a:defRPr>
                <a:latin typeface="+mn-lt"/>
                <a:ea typeface="+mn-ea"/>
                <a:cs typeface="+mn-cs"/>
              </a:defRPr>
            </a:lvl7pPr>
            <a:lvl8pPr marL="3297372">
              <a:defRPr>
                <a:latin typeface="+mn-lt"/>
                <a:ea typeface="+mn-ea"/>
                <a:cs typeface="+mn-cs"/>
              </a:defRPr>
            </a:lvl8pPr>
            <a:lvl9pPr marL="3768425">
              <a:defRPr>
                <a:latin typeface="+mn-lt"/>
                <a:ea typeface="+mn-ea"/>
                <a:cs typeface="+mn-cs"/>
              </a:defRPr>
            </a:lvl9pPr>
          </a:lstStyle>
          <a:p>
            <a:r>
              <a:rPr lang="fr-FR" sz="3200" b="1" i="1" kern="0" dirty="0">
                <a:solidFill>
                  <a:srgbClr val="FF0000"/>
                </a:solidFill>
                <a:latin typeface="Times New Roman" panose="02020603050405020304" pitchFamily="18" charset="0"/>
                <a:cs typeface="Times New Roman" panose="02020603050405020304" pitchFamily="18" charset="0"/>
              </a:rPr>
              <a:t>La configuration :</a:t>
            </a:r>
            <a:endParaRPr lang="fr-FR" sz="3200" b="1" kern="0" dirty="0">
              <a:solidFill>
                <a:srgbClr val="FF0000"/>
              </a:solidFill>
              <a:latin typeface="Times New Roman" panose="02020603050405020304" pitchFamily="18" charset="0"/>
              <a:cs typeface="Times New Roman" panose="02020603050405020304" pitchFamily="18" charset="0"/>
            </a:endParaRPr>
          </a:p>
        </p:txBody>
      </p:sp>
      <p:pic>
        <p:nvPicPr>
          <p:cNvPr id="8" name="Image 7">
            <a:extLst>
              <a:ext uri="{FF2B5EF4-FFF2-40B4-BE49-F238E27FC236}">
                <a16:creationId xmlns:a16="http://schemas.microsoft.com/office/drawing/2014/main" id="{44A3DDCE-7075-ABED-2720-AF387D10C0D7}"/>
              </a:ext>
            </a:extLst>
          </p:cNvPr>
          <p:cNvPicPr>
            <a:picLocks noChangeAspect="1"/>
          </p:cNvPicPr>
          <p:nvPr/>
        </p:nvPicPr>
        <p:blipFill>
          <a:blip r:embed="rId3"/>
          <a:stretch>
            <a:fillRect/>
          </a:stretch>
        </p:blipFill>
        <p:spPr>
          <a:xfrm>
            <a:off x="3695545" y="3279893"/>
            <a:ext cx="5519345" cy="2611971"/>
          </a:xfrm>
          <a:prstGeom prst="rect">
            <a:avLst/>
          </a:prstGeom>
        </p:spPr>
      </p:pic>
    </p:spTree>
    <p:extLst>
      <p:ext uri="{BB962C8B-B14F-4D97-AF65-F5344CB8AC3E}">
        <p14:creationId xmlns:p14="http://schemas.microsoft.com/office/powerpoint/2010/main" val="2389996405"/>
      </p:ext>
    </p:extLst>
  </p:cSld>
  <p:clrMapOvr>
    <a:masterClrMapping/>
  </p:clrMapOvr>
  <p:transition spd="slow">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38F0D2-E938-BB97-FCF4-7B3081DE39C7}"/>
              </a:ext>
            </a:extLst>
          </p:cNvPr>
          <p:cNvSpPr>
            <a:spLocks noGrp="1"/>
          </p:cNvSpPr>
          <p:nvPr>
            <p:ph type="title"/>
          </p:nvPr>
        </p:nvSpPr>
        <p:spPr>
          <a:xfrm>
            <a:off x="889000" y="304800"/>
            <a:ext cx="10670257" cy="615553"/>
          </a:xfrm>
        </p:spPr>
        <p:txBody>
          <a:bodyPr/>
          <a:lstStyle/>
          <a:p>
            <a:r>
              <a:rPr lang="fr-FR" sz="40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Dispositif Dipôle-dipôle </a:t>
            </a:r>
            <a:endParaRPr lang="fr-FR" dirty="0"/>
          </a:p>
        </p:txBody>
      </p:sp>
      <p:cxnSp>
        <p:nvCxnSpPr>
          <p:cNvPr id="3" name="Connecteur droit 2">
            <a:extLst>
              <a:ext uri="{FF2B5EF4-FFF2-40B4-BE49-F238E27FC236}">
                <a16:creationId xmlns:a16="http://schemas.microsoft.com/office/drawing/2014/main" id="{18EA8C60-3605-C41D-48BE-FD580F48B34D}"/>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4" name="ZoneTexte 3">
            <a:extLst>
              <a:ext uri="{FF2B5EF4-FFF2-40B4-BE49-F238E27FC236}">
                <a16:creationId xmlns:a16="http://schemas.microsoft.com/office/drawing/2014/main" id="{704B191D-1148-A5F7-15E0-DDC5FAF52B87}"/>
              </a:ext>
            </a:extLst>
          </p:cNvPr>
          <p:cNvSpPr txBox="1"/>
          <p:nvPr/>
        </p:nvSpPr>
        <p:spPr>
          <a:xfrm>
            <a:off x="831850" y="2209800"/>
            <a:ext cx="12153900" cy="2610458"/>
          </a:xfrm>
          <a:prstGeom prst="rect">
            <a:avLst/>
          </a:prstGeom>
          <a:noFill/>
        </p:spPr>
        <p:txBody>
          <a:bodyPr wrap="square">
            <a:spAutoFit/>
          </a:bodyPr>
          <a:lstStyle/>
          <a:p>
            <a:pPr algn="just">
              <a:lnSpc>
                <a:spcPct val="107000"/>
              </a:lnSpc>
              <a:spcAft>
                <a:spcPts val="800"/>
              </a:spcAft>
            </a:pPr>
            <a:r>
              <a:rPr lang="fr-FR" sz="2473" spc="-5" dirty="0">
                <a:latin typeface="Times New Roman" panose="02020603050405020304" pitchFamily="18" charset="0"/>
                <a:cs typeface="Times New Roman" panose="02020603050405020304" pitchFamily="18" charset="0"/>
              </a:rPr>
              <a:t>	Le dispositif Dipôle-dipôle est très sensible aux variations horizontales de la résistivité, donc il est recommandé surtout pour détecter des structures verticales (milieux fracturés) et les structures en 3D. </a:t>
            </a:r>
          </a:p>
          <a:p>
            <a:pPr algn="just">
              <a:lnSpc>
                <a:spcPct val="107000"/>
              </a:lnSpc>
              <a:spcAft>
                <a:spcPts val="800"/>
              </a:spcAft>
            </a:pPr>
            <a:r>
              <a:rPr lang="fr-FR" sz="2473" spc="-5" dirty="0">
                <a:latin typeface="Times New Roman" panose="02020603050405020304" pitchFamily="18" charset="0"/>
                <a:cs typeface="Times New Roman" panose="02020603050405020304" pitchFamily="18" charset="0"/>
              </a:rPr>
              <a:t>	En général, la profondeur d’investigation est légèrement inférieure au </a:t>
            </a:r>
            <a:r>
              <a:rPr lang="fr-FR" sz="2473" spc="-5" dirty="0" err="1">
                <a:latin typeface="Times New Roman" panose="02020603050405020304" pitchFamily="18" charset="0"/>
                <a:cs typeface="Times New Roman" panose="02020603050405020304" pitchFamily="18" charset="0"/>
              </a:rPr>
              <a:t>Wenner</a:t>
            </a:r>
            <a:r>
              <a:rPr lang="fr-FR" sz="2473" spc="-5" dirty="0">
                <a:latin typeface="Times New Roman" panose="02020603050405020304" pitchFamily="18" charset="0"/>
                <a:cs typeface="Times New Roman" panose="02020603050405020304" pitchFamily="18" charset="0"/>
              </a:rPr>
              <a:t>, prenons un exemple pour n = 1, la profondeur d’investigation est égale 0.416•a par rapport au </a:t>
            </a:r>
            <a:r>
              <a:rPr lang="fr-FR" sz="2473" spc="-5" dirty="0" err="1">
                <a:latin typeface="Times New Roman" panose="02020603050405020304" pitchFamily="18" charset="0"/>
                <a:cs typeface="Times New Roman" panose="02020603050405020304" pitchFamily="18" charset="0"/>
              </a:rPr>
              <a:t>Wenner</a:t>
            </a:r>
            <a:r>
              <a:rPr lang="fr-FR" sz="2473" spc="-5" dirty="0">
                <a:latin typeface="Times New Roman" panose="02020603050405020304" pitchFamily="18" charset="0"/>
                <a:cs typeface="Times New Roman" panose="02020603050405020304" pitchFamily="18" charset="0"/>
              </a:rPr>
              <a:t> est égale 0.512•a.</a:t>
            </a:r>
          </a:p>
        </p:txBody>
      </p:sp>
    </p:spTree>
    <p:extLst>
      <p:ext uri="{BB962C8B-B14F-4D97-AF65-F5344CB8AC3E}">
        <p14:creationId xmlns:p14="http://schemas.microsoft.com/office/powerpoint/2010/main" val="142824538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EBB6F786-8F24-F3D1-4377-532C99AAE79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60400" y="152400"/>
            <a:ext cx="12420600" cy="6904577"/>
          </a:xfrm>
          <a:prstGeom prst="rect">
            <a:avLst/>
          </a:prstGeom>
          <a:noFill/>
        </p:spPr>
      </p:pic>
      <p:sp>
        <p:nvSpPr>
          <p:cNvPr id="7" name="ZoneTexte 6">
            <a:extLst>
              <a:ext uri="{FF2B5EF4-FFF2-40B4-BE49-F238E27FC236}">
                <a16:creationId xmlns:a16="http://schemas.microsoft.com/office/drawing/2014/main" id="{FFC334CE-3A99-AB4A-A47C-6752107FB995}"/>
              </a:ext>
            </a:extLst>
          </p:cNvPr>
          <p:cNvSpPr txBox="1"/>
          <p:nvPr/>
        </p:nvSpPr>
        <p:spPr>
          <a:xfrm>
            <a:off x="1003300" y="7056981"/>
            <a:ext cx="10896600" cy="400110"/>
          </a:xfrm>
          <a:prstGeom prst="rect">
            <a:avLst/>
          </a:prstGeom>
          <a:noFill/>
        </p:spPr>
        <p:txBody>
          <a:bodyPr wrap="square">
            <a:spAutoFit/>
          </a:bodyPr>
          <a:lstStyle/>
          <a:p>
            <a:pPr algn="ctr"/>
            <a:r>
              <a:rPr lang="fr-FR" sz="2000" b="1" i="1" dirty="0">
                <a:latin typeface="Times New Roman" panose="02020603050405020304" pitchFamily="18" charset="0"/>
                <a:cs typeface="Arial" panose="020B0604020202020204" pitchFamily="34" charset="0"/>
              </a:rPr>
              <a:t>Les sections de sensibilité 2D pour le dispositif Dipôle-dipôle avec a) n=1, b) n= 2, c) n=4 et d) n=6</a:t>
            </a:r>
          </a:p>
        </p:txBody>
      </p:sp>
    </p:spTree>
    <p:extLst>
      <p:ext uri="{BB962C8B-B14F-4D97-AF65-F5344CB8AC3E}">
        <p14:creationId xmlns:p14="http://schemas.microsoft.com/office/powerpoint/2010/main" val="44342301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38F0D2-E938-BB97-FCF4-7B3081DE39C7}"/>
              </a:ext>
            </a:extLst>
          </p:cNvPr>
          <p:cNvSpPr>
            <a:spLocks noGrp="1"/>
          </p:cNvSpPr>
          <p:nvPr>
            <p:ph type="title"/>
          </p:nvPr>
        </p:nvSpPr>
        <p:spPr>
          <a:xfrm>
            <a:off x="889000" y="304800"/>
            <a:ext cx="10670257" cy="615553"/>
          </a:xfrm>
        </p:spPr>
        <p:txBody>
          <a:bodyPr/>
          <a:lstStyle/>
          <a:p>
            <a:r>
              <a:rPr lang="fr-FR" sz="40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Dispositif  Pôle-pôle :</a:t>
            </a:r>
            <a:endParaRPr lang="fr-FR" dirty="0"/>
          </a:p>
        </p:txBody>
      </p:sp>
      <p:sp>
        <p:nvSpPr>
          <p:cNvPr id="4" name="ZoneTexte 3">
            <a:extLst>
              <a:ext uri="{FF2B5EF4-FFF2-40B4-BE49-F238E27FC236}">
                <a16:creationId xmlns:a16="http://schemas.microsoft.com/office/drawing/2014/main" id="{9AFE9D86-044F-3C11-7256-161595181E04}"/>
              </a:ext>
            </a:extLst>
          </p:cNvPr>
          <p:cNvSpPr txBox="1"/>
          <p:nvPr/>
        </p:nvSpPr>
        <p:spPr>
          <a:xfrm>
            <a:off x="679450" y="2209800"/>
            <a:ext cx="12344400" cy="3136756"/>
          </a:xfrm>
          <a:prstGeom prst="rect">
            <a:avLst/>
          </a:prstGeom>
          <a:noFill/>
        </p:spPr>
        <p:txBody>
          <a:bodyPr wrap="square">
            <a:spAutoFit/>
          </a:bodyPr>
          <a:lstStyle/>
          <a:p>
            <a:pPr algn="just"/>
            <a:r>
              <a:rPr lang="fr-FR" sz="2473" spc="-5" dirty="0">
                <a:latin typeface="Times New Roman" panose="02020603050405020304" pitchFamily="18" charset="0"/>
                <a:cs typeface="Times New Roman" panose="02020603050405020304" pitchFamily="18" charset="0"/>
              </a:rPr>
              <a:t>	Ce dispositif, possédant uniquement une électrode d'injection de courant et une électrode de mesure du potentiel, la seconde électrode de courant et de potentiel doivent être placées théoriquement à l'infini. </a:t>
            </a:r>
          </a:p>
          <a:p>
            <a:pPr algn="just"/>
            <a:r>
              <a:rPr lang="fr-FR" sz="2473" spc="-5" dirty="0">
                <a:latin typeface="Times New Roman" panose="02020603050405020304" pitchFamily="18" charset="0"/>
                <a:cs typeface="Times New Roman" panose="02020603050405020304" pitchFamily="18" charset="0"/>
              </a:rPr>
              <a:t>	Il est beaucoup moins utilisé en tomographie 2D. Il est par contre fréquemment utilisé en tomographie 3D.</a:t>
            </a:r>
          </a:p>
          <a:p>
            <a:pPr algn="just"/>
            <a:r>
              <a:rPr lang="fr-FR" sz="2473" spc="-5" dirty="0">
                <a:latin typeface="Times New Roman" panose="02020603050405020304" pitchFamily="18" charset="0"/>
                <a:cs typeface="Times New Roman" panose="02020603050405020304" pitchFamily="18" charset="0"/>
              </a:rPr>
              <a:t>	Ce dispositif à la plus grande couverture horizontale et la plus grande profondeur d'investigation. Il a par contre la plus faible résolution.</a:t>
            </a:r>
          </a:p>
          <a:p>
            <a:pPr algn="just"/>
            <a:endParaRPr lang="fr-FR" sz="2473" spc="-5" dirty="0">
              <a:latin typeface="Times New Roman" panose="02020603050405020304" pitchFamily="18" charset="0"/>
              <a:cs typeface="Times New Roman" panose="02020603050405020304" pitchFamily="18" charset="0"/>
            </a:endParaRPr>
          </a:p>
        </p:txBody>
      </p:sp>
      <p:pic>
        <p:nvPicPr>
          <p:cNvPr id="6" name="Image 5">
            <a:extLst>
              <a:ext uri="{FF2B5EF4-FFF2-40B4-BE49-F238E27FC236}">
                <a16:creationId xmlns:a16="http://schemas.microsoft.com/office/drawing/2014/main" id="{C862EC09-4D58-D16F-8FA6-475A1C3075F3}"/>
              </a:ext>
            </a:extLst>
          </p:cNvPr>
          <p:cNvPicPr>
            <a:picLocks noChangeAspect="1"/>
          </p:cNvPicPr>
          <p:nvPr/>
        </p:nvPicPr>
        <p:blipFill rotWithShape="1">
          <a:blip r:embed="rId2">
            <a:extLst>
              <a:ext uri="{28A0092B-C50C-407E-A947-70E740481C1C}">
                <a14:useLocalDpi xmlns:a14="http://schemas.microsoft.com/office/drawing/2010/main" val="0"/>
              </a:ext>
            </a:extLst>
          </a:blip>
          <a:srcRect l="7328" t="10924" r="11207"/>
          <a:stretch/>
        </p:blipFill>
        <p:spPr>
          <a:xfrm>
            <a:off x="3251200" y="5143378"/>
            <a:ext cx="7200900" cy="2375650"/>
          </a:xfrm>
          <a:prstGeom prst="rect">
            <a:avLst/>
          </a:prstGeom>
          <a:ln w="19050">
            <a:solidFill>
              <a:schemeClr val="tx1"/>
            </a:solidFill>
          </a:ln>
        </p:spPr>
      </p:pic>
      <p:cxnSp>
        <p:nvCxnSpPr>
          <p:cNvPr id="3" name="Connecteur droit 2">
            <a:extLst>
              <a:ext uri="{FF2B5EF4-FFF2-40B4-BE49-F238E27FC236}">
                <a16:creationId xmlns:a16="http://schemas.microsoft.com/office/drawing/2014/main" id="{18EA8C60-3605-C41D-48BE-FD580F48B34D}"/>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0522317"/>
      </p:ext>
    </p:extLst>
  </p:cSld>
  <p:clrMapOvr>
    <a:masterClrMapping/>
  </p:clrMapOvr>
  <p:transition spd="slow">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819224E-62DC-0E18-5ADE-AFBDCF96952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4200" y="457199"/>
            <a:ext cx="12801600" cy="6299309"/>
          </a:xfrm>
          <a:prstGeom prst="rect">
            <a:avLst/>
          </a:prstGeom>
          <a:noFill/>
          <a:ln w="19050">
            <a:noFill/>
          </a:ln>
        </p:spPr>
      </p:pic>
      <p:sp>
        <p:nvSpPr>
          <p:cNvPr id="5" name="ZoneTexte 4">
            <a:extLst>
              <a:ext uri="{FF2B5EF4-FFF2-40B4-BE49-F238E27FC236}">
                <a16:creationId xmlns:a16="http://schemas.microsoft.com/office/drawing/2014/main" id="{12150769-577D-33BF-48BD-7C3C254DEA43}"/>
              </a:ext>
            </a:extLst>
          </p:cNvPr>
          <p:cNvSpPr txBox="1"/>
          <p:nvPr/>
        </p:nvSpPr>
        <p:spPr>
          <a:xfrm>
            <a:off x="1955800" y="6909834"/>
            <a:ext cx="8961662" cy="405367"/>
          </a:xfrm>
          <a:prstGeom prst="rect">
            <a:avLst/>
          </a:prstGeom>
          <a:noFill/>
        </p:spPr>
        <p:txBody>
          <a:bodyPr wrap="square">
            <a:spAutoFit/>
          </a:bodyPr>
          <a:lstStyle/>
          <a:p>
            <a:pPr algn="ctr">
              <a:lnSpc>
                <a:spcPct val="107000"/>
              </a:lnSpc>
              <a:spcAft>
                <a:spcPts val="800"/>
              </a:spcAft>
              <a:tabLst>
                <a:tab pos="1609725" algn="l"/>
              </a:tabLst>
            </a:pPr>
            <a:r>
              <a:rPr lang="fr-FR" sz="2000" b="1" i="1" dirty="0">
                <a:effectLst/>
                <a:latin typeface="Times New Roman" panose="02020603050405020304" pitchFamily="18" charset="0"/>
                <a:ea typeface="Times New Roman" panose="02020603050405020304" pitchFamily="18" charset="0"/>
                <a:cs typeface="Arial" panose="020B0604020202020204" pitchFamily="34" charset="0"/>
              </a:rPr>
              <a:t>La section de sensibilité 2D pour le dispositif Pôle-pôle (</a:t>
            </a:r>
            <a:r>
              <a:rPr lang="fr-FR" sz="2000" b="1" i="1" dirty="0" err="1">
                <a:effectLst/>
                <a:latin typeface="Times New Roman" panose="02020603050405020304" pitchFamily="18" charset="0"/>
                <a:ea typeface="Times New Roman" panose="02020603050405020304" pitchFamily="18" charset="0"/>
                <a:cs typeface="Arial" panose="020B0604020202020204" pitchFamily="34" charset="0"/>
              </a:rPr>
              <a:t>Loke</a:t>
            </a:r>
            <a:r>
              <a:rPr lang="fr-FR" sz="2000" b="1" i="1" dirty="0">
                <a:effectLst/>
                <a:latin typeface="Times New Roman" panose="02020603050405020304" pitchFamily="18" charset="0"/>
                <a:ea typeface="Times New Roman" panose="02020603050405020304" pitchFamily="18" charset="0"/>
                <a:cs typeface="Arial" panose="020B0604020202020204" pitchFamily="34" charset="0"/>
              </a:rPr>
              <a:t> 2011).</a:t>
            </a:r>
            <a:endParaRPr lang="fr-FR" b="1" i="1"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0797362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95A35B-4E0E-938B-3078-5B0F073FCF49}"/>
              </a:ext>
            </a:extLst>
          </p:cNvPr>
          <p:cNvSpPr>
            <a:spLocks noGrp="1"/>
          </p:cNvSpPr>
          <p:nvPr>
            <p:ph type="title"/>
          </p:nvPr>
        </p:nvSpPr>
        <p:spPr>
          <a:xfrm>
            <a:off x="812798" y="304800"/>
            <a:ext cx="10670257" cy="615553"/>
          </a:xfrm>
        </p:spPr>
        <p:txBody>
          <a:bodyPr/>
          <a:lstStyle/>
          <a:p>
            <a:r>
              <a:rPr lang="fr-FR" sz="40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Dispositif Pôle-dipôle :</a:t>
            </a:r>
            <a:endParaRPr lang="fr-FR" dirty="0"/>
          </a:p>
        </p:txBody>
      </p:sp>
      <p:pic>
        <p:nvPicPr>
          <p:cNvPr id="3" name="Image 2">
            <a:extLst>
              <a:ext uri="{FF2B5EF4-FFF2-40B4-BE49-F238E27FC236}">
                <a16:creationId xmlns:a16="http://schemas.microsoft.com/office/drawing/2014/main" id="{D2FED36A-D704-20AB-B025-529839C7985B}"/>
              </a:ext>
            </a:extLst>
          </p:cNvPr>
          <p:cNvPicPr>
            <a:picLocks noChangeAspect="1"/>
          </p:cNvPicPr>
          <p:nvPr/>
        </p:nvPicPr>
        <p:blipFill rotWithShape="1">
          <a:blip r:embed="rId2">
            <a:extLst>
              <a:ext uri="{28A0092B-C50C-407E-A947-70E740481C1C}">
                <a14:useLocalDpi xmlns:a14="http://schemas.microsoft.com/office/drawing/2010/main" val="0"/>
              </a:ext>
            </a:extLst>
          </a:blip>
          <a:srcRect l="39168" t="31921" b="34478"/>
          <a:stretch/>
        </p:blipFill>
        <p:spPr bwMode="auto">
          <a:xfrm>
            <a:off x="3078295" y="5181600"/>
            <a:ext cx="6139265" cy="2247900"/>
          </a:xfrm>
          <a:prstGeom prst="rect">
            <a:avLst/>
          </a:prstGeom>
          <a:noFill/>
          <a:ln w="12700" cap="flat" cmpd="sng" algn="ctr">
            <a:solidFill>
              <a:sysClr val="windowText" lastClr="000000"/>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sp>
        <p:nvSpPr>
          <p:cNvPr id="5" name="ZoneTexte 4">
            <a:extLst>
              <a:ext uri="{FF2B5EF4-FFF2-40B4-BE49-F238E27FC236}">
                <a16:creationId xmlns:a16="http://schemas.microsoft.com/office/drawing/2014/main" id="{773A6FA9-9724-7C85-20ED-B45A93FF31D3}"/>
              </a:ext>
            </a:extLst>
          </p:cNvPr>
          <p:cNvSpPr txBox="1"/>
          <p:nvPr/>
        </p:nvSpPr>
        <p:spPr>
          <a:xfrm>
            <a:off x="241300" y="2170932"/>
            <a:ext cx="13335000" cy="2756204"/>
          </a:xfrm>
          <a:prstGeom prst="rect">
            <a:avLst/>
          </a:prstGeom>
          <a:noFill/>
        </p:spPr>
        <p:txBody>
          <a:bodyPr wrap="square">
            <a:spAutoFit/>
          </a:bodyPr>
          <a:lstStyle/>
          <a:p>
            <a:pPr algn="just"/>
            <a:r>
              <a:rPr lang="fr-FR" sz="2473" spc="-5" dirty="0">
                <a:latin typeface="Times New Roman" panose="02020603050405020304" pitchFamily="18" charset="0"/>
                <a:cs typeface="Times New Roman" panose="02020603050405020304" pitchFamily="18" charset="0"/>
              </a:rPr>
              <a:t>	A une relativement bonne couverture horizontale ainsi qu'une force du signal plus haute que le Dipôle-dipôle. Il est par contre moins sensible que le Pôle­ pole aux courants telluriques.</a:t>
            </a:r>
          </a:p>
          <a:p>
            <a:pPr algn="just"/>
            <a:r>
              <a:rPr lang="fr-FR" sz="2473" spc="-5" dirty="0">
                <a:latin typeface="Times New Roman" panose="02020603050405020304" pitchFamily="18" charset="0"/>
                <a:cs typeface="Times New Roman" panose="02020603050405020304" pitchFamily="18" charset="0"/>
              </a:rPr>
              <a:t>	Le principal problème vient du fait que le Pole-dipôle est un dispositif asymétrique (une électrode d’injection de courant à l'infini).  Une structure symétrique apparaitra donc sous la forme d'une anomalie de résistivité apparente asymétrique sur le pseudo section. Cette asymétrie mesurée peut parfois influencer le modelé obtenu après inversion. De faon a éliminé l'effet de l'asymétrie, les mesures sont répétées avec les électrodes arrangées de manière inverse </a:t>
            </a:r>
          </a:p>
        </p:txBody>
      </p:sp>
      <p:cxnSp>
        <p:nvCxnSpPr>
          <p:cNvPr id="4" name="Connecteur droit 3">
            <a:extLst>
              <a:ext uri="{FF2B5EF4-FFF2-40B4-BE49-F238E27FC236}">
                <a16:creationId xmlns:a16="http://schemas.microsoft.com/office/drawing/2014/main" id="{CA9070C7-E620-ED83-A187-029E89D8D480}"/>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8857037"/>
      </p:ext>
    </p:extLst>
  </p:cSld>
  <p:clrMapOvr>
    <a:masterClrMapping/>
  </p:clrMapOvr>
  <p:transition spd="slow">
    <p:wip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D72B30C-D6EC-82BE-3A12-1B9D1DE75C4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60400" y="485745"/>
            <a:ext cx="12344400" cy="6120892"/>
          </a:xfrm>
          <a:prstGeom prst="rect">
            <a:avLst/>
          </a:prstGeom>
          <a:noFill/>
          <a:ln w="12700">
            <a:noFill/>
          </a:ln>
        </p:spPr>
      </p:pic>
      <p:sp>
        <p:nvSpPr>
          <p:cNvPr id="5" name="ZoneTexte 4">
            <a:extLst>
              <a:ext uri="{FF2B5EF4-FFF2-40B4-BE49-F238E27FC236}">
                <a16:creationId xmlns:a16="http://schemas.microsoft.com/office/drawing/2014/main" id="{EC2B0CA0-4030-BC3C-475C-98D3C91382D9}"/>
              </a:ext>
            </a:extLst>
          </p:cNvPr>
          <p:cNvSpPr txBox="1"/>
          <p:nvPr/>
        </p:nvSpPr>
        <p:spPr>
          <a:xfrm>
            <a:off x="1155700" y="6991290"/>
            <a:ext cx="11506200" cy="400110"/>
          </a:xfrm>
          <a:prstGeom prst="rect">
            <a:avLst/>
          </a:prstGeom>
          <a:noFill/>
        </p:spPr>
        <p:txBody>
          <a:bodyPr wrap="square">
            <a:spAutoFit/>
          </a:bodyPr>
          <a:lstStyle/>
          <a:p>
            <a:r>
              <a:rPr lang="fr-FR" sz="1800" dirty="0">
                <a:effectLst/>
                <a:latin typeface="Times New Roman" panose="02020603050405020304" pitchFamily="18" charset="0"/>
                <a:ea typeface="Times New Roman" panose="02020603050405020304" pitchFamily="18" charset="0"/>
              </a:rPr>
              <a:t> </a:t>
            </a:r>
            <a:r>
              <a:rPr lang="fr-FR" sz="2000" b="1" i="1" dirty="0">
                <a:latin typeface="Times New Roman" panose="02020603050405020304" pitchFamily="18" charset="0"/>
                <a:cs typeface="Arial" panose="020B0604020202020204" pitchFamily="34" charset="0"/>
              </a:rPr>
              <a:t>Les sections de sensibilité 2D pour le dispositif Pôle-dipôle a) n=1, b) n= 2, c) n=4 et d) n=6.</a:t>
            </a:r>
          </a:p>
        </p:txBody>
      </p:sp>
    </p:spTree>
    <p:extLst>
      <p:ext uri="{BB962C8B-B14F-4D97-AF65-F5344CB8AC3E}">
        <p14:creationId xmlns:p14="http://schemas.microsoft.com/office/powerpoint/2010/main" val="367290201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3E96F8E6-2351-1372-FF24-AB245D656053}"/>
              </a:ext>
            </a:extLst>
          </p:cNvPr>
          <p:cNvSpPr txBox="1"/>
          <p:nvPr/>
        </p:nvSpPr>
        <p:spPr>
          <a:xfrm>
            <a:off x="1651000" y="6733438"/>
            <a:ext cx="11050130" cy="707886"/>
          </a:xfrm>
          <a:prstGeom prst="rect">
            <a:avLst/>
          </a:prstGeom>
          <a:noFill/>
        </p:spPr>
        <p:txBody>
          <a:bodyPr wrap="square">
            <a:spAutoFit/>
          </a:bodyPr>
          <a:lstStyle/>
          <a:p>
            <a:pPr algn="ctr"/>
            <a:r>
              <a:rPr lang="fr-FR" sz="2000" b="1" i="1" dirty="0">
                <a:latin typeface="Times New Roman" panose="02020603050405020304" pitchFamily="18" charset="0"/>
                <a:cs typeface="Arial" panose="020B0604020202020204" pitchFamily="34" charset="0"/>
              </a:rPr>
              <a:t>Comparaison entre les pseudo-sections pour les dispositifs : </a:t>
            </a:r>
          </a:p>
          <a:p>
            <a:pPr algn="ctr"/>
            <a:r>
              <a:rPr lang="fr-FR" sz="2000" b="1" i="1" dirty="0">
                <a:latin typeface="Times New Roman" panose="02020603050405020304" pitchFamily="18" charset="0"/>
                <a:cs typeface="Arial" panose="020B0604020202020204" pitchFamily="34" charset="0"/>
              </a:rPr>
              <a:t>a) </a:t>
            </a:r>
            <a:r>
              <a:rPr lang="fr-FR" sz="2000" b="1" i="1" dirty="0" err="1">
                <a:latin typeface="Times New Roman" panose="02020603050405020304" pitchFamily="18" charset="0"/>
                <a:cs typeface="Arial" panose="020B0604020202020204" pitchFamily="34" charset="0"/>
              </a:rPr>
              <a:t>Wenner</a:t>
            </a:r>
            <a:r>
              <a:rPr lang="fr-FR" sz="2000" b="1" i="1" dirty="0">
                <a:latin typeface="Times New Roman" panose="02020603050405020304" pitchFamily="18" charset="0"/>
                <a:cs typeface="Arial" panose="020B0604020202020204" pitchFamily="34" charset="0"/>
              </a:rPr>
              <a:t>, b) </a:t>
            </a:r>
            <a:r>
              <a:rPr lang="fr-FR" sz="2000" b="1" i="1" dirty="0" err="1">
                <a:latin typeface="Times New Roman" panose="02020603050405020304" pitchFamily="18" charset="0"/>
                <a:cs typeface="Arial" panose="020B0604020202020204" pitchFamily="34" charset="0"/>
              </a:rPr>
              <a:t>Wenner</a:t>
            </a:r>
            <a:r>
              <a:rPr lang="fr-FR" sz="2000" b="1" i="1" dirty="0">
                <a:latin typeface="Times New Roman" panose="02020603050405020304" pitchFamily="18" charset="0"/>
                <a:cs typeface="Arial" panose="020B0604020202020204" pitchFamily="34" charset="0"/>
              </a:rPr>
              <a:t>- Schlumberger et c) Dipôle-dipôle.</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9346" y="543667"/>
            <a:ext cx="9026099" cy="61829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942476"/>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587246" y="4248346"/>
            <a:ext cx="6581278" cy="1536489"/>
          </a:xfrm>
          <a:prstGeom prst="rect">
            <a:avLst/>
          </a:prstGeom>
        </p:spPr>
        <p:txBody>
          <a:bodyPr vert="horz" wrap="square" lIns="0" tIns="14393" rIns="0" bIns="0" rtlCol="0">
            <a:spAutoFit/>
          </a:bodyPr>
          <a:lstStyle/>
          <a:p>
            <a:pPr marL="14393" algn="ctr">
              <a:spcBef>
                <a:spcPts val="113"/>
              </a:spcBef>
            </a:pPr>
            <a:r>
              <a:rPr lang="fr-FR" sz="4945" b="1" spc="-6" dirty="0">
                <a:solidFill>
                  <a:prstClr val="black"/>
                </a:solidFill>
                <a:latin typeface="Times New Roman"/>
                <a:cs typeface="Times New Roman"/>
              </a:rPr>
              <a:t>Présentation de la tomographie électrique</a:t>
            </a:r>
            <a:endParaRPr sz="4945" b="1" dirty="0">
              <a:solidFill>
                <a:prstClr val="black"/>
              </a:solidFill>
              <a:latin typeface="Times New Roman"/>
              <a:cs typeface="Times New Roman"/>
            </a:endParaRPr>
          </a:p>
        </p:txBody>
      </p:sp>
      <p:grpSp>
        <p:nvGrpSpPr>
          <p:cNvPr id="3" name="Groupe 2">
            <a:extLst>
              <a:ext uri="{FF2B5EF4-FFF2-40B4-BE49-F238E27FC236}">
                <a16:creationId xmlns:a16="http://schemas.microsoft.com/office/drawing/2014/main" id="{722E4B23-91F7-19EF-4459-B518EF5BE335}"/>
              </a:ext>
            </a:extLst>
          </p:cNvPr>
          <p:cNvGrpSpPr/>
          <p:nvPr/>
        </p:nvGrpSpPr>
        <p:grpSpPr>
          <a:xfrm>
            <a:off x="21771" y="275771"/>
            <a:ext cx="6152234" cy="7572829"/>
            <a:chOff x="382985" y="603475"/>
            <a:chExt cx="5971286" cy="6480295"/>
          </a:xfrm>
        </p:grpSpPr>
        <p:grpSp>
          <p:nvGrpSpPr>
            <p:cNvPr id="4" name="Group 17">
              <a:extLst>
                <a:ext uri="{FF2B5EF4-FFF2-40B4-BE49-F238E27FC236}">
                  <a16:creationId xmlns:a16="http://schemas.microsoft.com/office/drawing/2014/main" id="{52146344-CF62-8CAF-7DEB-E0B4FD11B7EF}"/>
                </a:ext>
              </a:extLst>
            </p:cNvPr>
            <p:cNvGrpSpPr>
              <a:grpSpLocks/>
            </p:cNvGrpSpPr>
            <p:nvPr/>
          </p:nvGrpSpPr>
          <p:grpSpPr bwMode="auto">
            <a:xfrm>
              <a:off x="382985" y="2742574"/>
              <a:ext cx="4053480" cy="4341196"/>
              <a:chOff x="0" y="-107"/>
              <a:chExt cx="4368" cy="4314"/>
            </a:xfrm>
          </p:grpSpPr>
          <p:sp>
            <p:nvSpPr>
              <p:cNvPr id="70" name="AutoShape 1">
                <a:extLst>
                  <a:ext uri="{FF2B5EF4-FFF2-40B4-BE49-F238E27FC236}">
                    <a16:creationId xmlns:a16="http://schemas.microsoft.com/office/drawing/2014/main" id="{3640DF18-F4A4-BC97-4E6F-B537510141C9}"/>
                  </a:ext>
                </a:extLst>
              </p:cNvPr>
              <p:cNvSpPr>
                <a:spLocks/>
              </p:cNvSpPr>
              <p:nvPr/>
            </p:nvSpPr>
            <p:spPr bwMode="auto">
              <a:xfrm>
                <a:off x="0" y="876"/>
                <a:ext cx="2580" cy="3327"/>
              </a:xfrm>
              <a:custGeom>
                <a:avLst/>
                <a:gdLst/>
                <a:ahLst/>
                <a:cxnLst/>
                <a:rect l="0" t="0" r="r" b="b"/>
                <a:pathLst>
                  <a:path w="21148" h="21600">
                    <a:moveTo>
                      <a:pt x="19877" y="17225"/>
                    </a:moveTo>
                    <a:cubicBezTo>
                      <a:pt x="21432" y="15883"/>
                      <a:pt x="21600" y="13831"/>
                      <a:pt x="20162" y="12373"/>
                    </a:cubicBezTo>
                    <a:cubicBezTo>
                      <a:pt x="18756" y="10948"/>
                      <a:pt x="16283" y="10565"/>
                      <a:pt x="14286" y="11362"/>
                    </a:cubicBezTo>
                    <a:cubicBezTo>
                      <a:pt x="14898" y="10239"/>
                      <a:pt x="14773" y="8940"/>
                      <a:pt x="13807" y="7961"/>
                    </a:cubicBezTo>
                    <a:cubicBezTo>
                      <a:pt x="12815" y="6955"/>
                      <a:pt x="11197" y="6548"/>
                      <a:pt x="9636" y="6786"/>
                    </a:cubicBezTo>
                    <a:cubicBezTo>
                      <a:pt x="10475" y="5371"/>
                      <a:pt x="10346" y="3703"/>
                      <a:pt x="9115" y="2455"/>
                    </a:cubicBezTo>
                    <a:cubicBezTo>
                      <a:pt x="7326" y="640"/>
                      <a:pt x="3883" y="402"/>
                      <a:pt x="1427" y="1923"/>
                    </a:cubicBezTo>
                    <a:cubicBezTo>
                      <a:pt x="1389" y="1947"/>
                      <a:pt x="1354" y="1971"/>
                      <a:pt x="1317" y="1995"/>
                    </a:cubicBezTo>
                    <a:cubicBezTo>
                      <a:pt x="1194" y="1351"/>
                      <a:pt x="874" y="731"/>
                      <a:pt x="341" y="191"/>
                    </a:cubicBezTo>
                    <a:cubicBezTo>
                      <a:pt x="276" y="125"/>
                      <a:pt x="69" y="62"/>
                      <a:pt x="0" y="0"/>
                    </a:cubicBezTo>
                    <a:lnTo>
                      <a:pt x="0" y="16617"/>
                    </a:lnTo>
                    <a:lnTo>
                      <a:pt x="5104" y="21600"/>
                    </a:lnTo>
                    <a:lnTo>
                      <a:pt x="18987" y="21600"/>
                    </a:lnTo>
                    <a:cubicBezTo>
                      <a:pt x="18923" y="21201"/>
                      <a:pt x="18788" y="20826"/>
                      <a:pt x="18561" y="20372"/>
                    </a:cubicBezTo>
                    <a:cubicBezTo>
                      <a:pt x="19046" y="20371"/>
                      <a:pt x="19544" y="20242"/>
                      <a:pt x="19967" y="19980"/>
                    </a:cubicBezTo>
                    <a:cubicBezTo>
                      <a:pt x="20931" y="19383"/>
                      <a:pt x="21143" y="18322"/>
                      <a:pt x="20441" y="17610"/>
                    </a:cubicBezTo>
                    <a:cubicBezTo>
                      <a:pt x="20282" y="17450"/>
                      <a:pt x="20090" y="17322"/>
                      <a:pt x="19877" y="17225"/>
                    </a:cubicBezTo>
                    <a:close/>
                    <a:moveTo>
                      <a:pt x="19877" y="17225"/>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71" name="AutoShape 2">
                <a:extLst>
                  <a:ext uri="{FF2B5EF4-FFF2-40B4-BE49-F238E27FC236}">
                    <a16:creationId xmlns:a16="http://schemas.microsoft.com/office/drawing/2014/main" id="{EBD2FE6F-9E84-9584-C6B6-8DFA3A84B291}"/>
                  </a:ext>
                </a:extLst>
              </p:cNvPr>
              <p:cNvSpPr>
                <a:spLocks/>
              </p:cNvSpPr>
              <p:nvPr/>
            </p:nvSpPr>
            <p:spPr bwMode="auto">
              <a:xfrm>
                <a:off x="0" y="1668"/>
                <a:ext cx="2118" cy="2539"/>
              </a:xfrm>
              <a:custGeom>
                <a:avLst/>
                <a:gdLst/>
                <a:ahLst/>
                <a:cxnLst/>
                <a:rect l="0" t="0" r="r" b="b"/>
                <a:pathLst>
                  <a:path w="21298" h="21477">
                    <a:moveTo>
                      <a:pt x="19424" y="21477"/>
                    </a:moveTo>
                    <a:cubicBezTo>
                      <a:pt x="19105" y="20844"/>
                      <a:pt x="18545" y="20364"/>
                      <a:pt x="17987" y="19841"/>
                    </a:cubicBezTo>
                    <a:cubicBezTo>
                      <a:pt x="18812" y="20038"/>
                      <a:pt x="19424" y="19933"/>
                      <a:pt x="19892" y="19683"/>
                    </a:cubicBezTo>
                    <a:cubicBezTo>
                      <a:pt x="21505" y="18819"/>
                      <a:pt x="21600" y="17242"/>
                      <a:pt x="20832" y="16577"/>
                    </a:cubicBezTo>
                    <a:cubicBezTo>
                      <a:pt x="20430" y="16229"/>
                      <a:pt x="19947" y="16078"/>
                      <a:pt x="19947" y="16078"/>
                    </a:cubicBezTo>
                    <a:cubicBezTo>
                      <a:pt x="20406" y="15696"/>
                      <a:pt x="20741" y="15227"/>
                      <a:pt x="20855" y="14691"/>
                    </a:cubicBezTo>
                    <a:cubicBezTo>
                      <a:pt x="21003" y="13997"/>
                      <a:pt x="20837" y="13299"/>
                      <a:pt x="20481" y="12693"/>
                    </a:cubicBezTo>
                    <a:cubicBezTo>
                      <a:pt x="19821" y="11568"/>
                      <a:pt x="18476" y="10548"/>
                      <a:pt x="16871" y="10500"/>
                    </a:cubicBezTo>
                    <a:lnTo>
                      <a:pt x="16034" y="10694"/>
                    </a:lnTo>
                    <a:cubicBezTo>
                      <a:pt x="16731" y="9482"/>
                      <a:pt x="16670" y="8090"/>
                      <a:pt x="15721" y="7068"/>
                    </a:cubicBezTo>
                    <a:cubicBezTo>
                      <a:pt x="14549" y="5806"/>
                      <a:pt x="12398" y="5512"/>
                      <a:pt x="10525" y="6241"/>
                    </a:cubicBezTo>
                    <a:cubicBezTo>
                      <a:pt x="10474" y="5861"/>
                      <a:pt x="10309" y="5498"/>
                      <a:pt x="10019" y="5186"/>
                    </a:cubicBezTo>
                    <a:cubicBezTo>
                      <a:pt x="9149" y="4249"/>
                      <a:pt x="7473" y="4110"/>
                      <a:pt x="6138" y="4818"/>
                    </a:cubicBezTo>
                    <a:cubicBezTo>
                      <a:pt x="5922" y="4651"/>
                      <a:pt x="5695" y="4485"/>
                      <a:pt x="5460" y="4320"/>
                    </a:cubicBezTo>
                    <a:cubicBezTo>
                      <a:pt x="5593" y="3305"/>
                      <a:pt x="5303" y="2292"/>
                      <a:pt x="4545" y="1476"/>
                    </a:cubicBezTo>
                    <a:cubicBezTo>
                      <a:pt x="3517" y="368"/>
                      <a:pt x="1695" y="-123"/>
                      <a:pt x="0" y="26"/>
                    </a:cubicBezTo>
                    <a:lnTo>
                      <a:pt x="0" y="14914"/>
                    </a:lnTo>
                    <a:lnTo>
                      <a:pt x="6358" y="21477"/>
                    </a:lnTo>
                    <a:lnTo>
                      <a:pt x="19424" y="21477"/>
                    </a:lnTo>
                    <a:close/>
                    <a:moveTo>
                      <a:pt x="19424" y="21477"/>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72" name="AutoShape 3">
                <a:extLst>
                  <a:ext uri="{FF2B5EF4-FFF2-40B4-BE49-F238E27FC236}">
                    <a16:creationId xmlns:a16="http://schemas.microsoft.com/office/drawing/2014/main" id="{658D0B06-9AC6-3A09-74A0-58E9D0FE36C0}"/>
                  </a:ext>
                </a:extLst>
              </p:cNvPr>
              <p:cNvSpPr>
                <a:spLocks/>
              </p:cNvSpPr>
              <p:nvPr/>
            </p:nvSpPr>
            <p:spPr bwMode="auto">
              <a:xfrm>
                <a:off x="2952" y="3372"/>
                <a:ext cx="685" cy="765"/>
              </a:xfrm>
              <a:custGeom>
                <a:avLst/>
                <a:gdLst/>
                <a:ahLst/>
                <a:cxnLst/>
                <a:rect l="0" t="0" r="r" b="b"/>
                <a:pathLst>
                  <a:path w="20019" h="20243">
                    <a:moveTo>
                      <a:pt x="11588" y="14484"/>
                    </a:moveTo>
                    <a:cubicBezTo>
                      <a:pt x="13348" y="14435"/>
                      <a:pt x="15140" y="13886"/>
                      <a:pt x="16673" y="12800"/>
                    </a:cubicBezTo>
                    <a:cubicBezTo>
                      <a:pt x="20305" y="10229"/>
                      <a:pt x="21104" y="5658"/>
                      <a:pt x="18458" y="2591"/>
                    </a:cubicBezTo>
                    <a:cubicBezTo>
                      <a:pt x="15812" y="-476"/>
                      <a:pt x="10723" y="-878"/>
                      <a:pt x="7091" y="1693"/>
                    </a:cubicBezTo>
                    <a:cubicBezTo>
                      <a:pt x="4984" y="3184"/>
                      <a:pt x="3838" y="5348"/>
                      <a:pt x="3757" y="7501"/>
                    </a:cubicBezTo>
                    <a:cubicBezTo>
                      <a:pt x="2984" y="7540"/>
                      <a:pt x="2202" y="7789"/>
                      <a:pt x="1529" y="8265"/>
                    </a:cubicBezTo>
                    <a:cubicBezTo>
                      <a:pt x="-131" y="9441"/>
                      <a:pt x="-496" y="11529"/>
                      <a:pt x="713" y="12932"/>
                    </a:cubicBezTo>
                    <a:cubicBezTo>
                      <a:pt x="1505" y="13849"/>
                      <a:pt x="2776" y="14241"/>
                      <a:pt x="4024" y="14075"/>
                    </a:cubicBezTo>
                    <a:cubicBezTo>
                      <a:pt x="2833" y="15500"/>
                      <a:pt x="2736" y="17445"/>
                      <a:pt x="3931" y="18830"/>
                    </a:cubicBezTo>
                    <a:cubicBezTo>
                      <a:pt x="5374" y="20502"/>
                      <a:pt x="8149" y="20722"/>
                      <a:pt x="10130" y="19319"/>
                    </a:cubicBezTo>
                    <a:cubicBezTo>
                      <a:pt x="11837" y="18111"/>
                      <a:pt x="12394" y="16090"/>
                      <a:pt x="11588" y="14484"/>
                    </a:cubicBezTo>
                    <a:close/>
                    <a:moveTo>
                      <a:pt x="11588" y="14484"/>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73" name="AutoShape 4">
                <a:extLst>
                  <a:ext uri="{FF2B5EF4-FFF2-40B4-BE49-F238E27FC236}">
                    <a16:creationId xmlns:a16="http://schemas.microsoft.com/office/drawing/2014/main" id="{1B3FEF41-9B1E-44FB-E251-AE3D5CC8E37F}"/>
                  </a:ext>
                </a:extLst>
              </p:cNvPr>
              <p:cNvSpPr>
                <a:spLocks/>
              </p:cNvSpPr>
              <p:nvPr/>
            </p:nvSpPr>
            <p:spPr bwMode="auto">
              <a:xfrm>
                <a:off x="2400" y="2196"/>
                <a:ext cx="509" cy="653"/>
              </a:xfrm>
              <a:custGeom>
                <a:avLst/>
                <a:gdLst/>
                <a:ahLst/>
                <a:cxnLst/>
                <a:rect l="0" t="0" r="r" b="b"/>
                <a:pathLst>
                  <a:path w="19988" h="20111">
                    <a:moveTo>
                      <a:pt x="17288" y="9175"/>
                    </a:moveTo>
                    <a:cubicBezTo>
                      <a:pt x="20236" y="7312"/>
                      <a:pt x="20872" y="4060"/>
                      <a:pt x="18691" y="1868"/>
                    </a:cubicBezTo>
                    <a:cubicBezTo>
                      <a:pt x="16490" y="-343"/>
                      <a:pt x="12257" y="-633"/>
                      <a:pt x="9236" y="1221"/>
                    </a:cubicBezTo>
                    <a:cubicBezTo>
                      <a:pt x="8972" y="1383"/>
                      <a:pt x="8732" y="1561"/>
                      <a:pt x="8504" y="1743"/>
                    </a:cubicBezTo>
                    <a:cubicBezTo>
                      <a:pt x="6653" y="883"/>
                      <a:pt x="4153" y="990"/>
                      <a:pt x="2246" y="2160"/>
                    </a:cubicBezTo>
                    <a:cubicBezTo>
                      <a:pt x="-192" y="3656"/>
                      <a:pt x="-728" y="6315"/>
                      <a:pt x="1048" y="8099"/>
                    </a:cubicBezTo>
                    <a:cubicBezTo>
                      <a:pt x="1388" y="8441"/>
                      <a:pt x="1789" y="8725"/>
                      <a:pt x="2230" y="8952"/>
                    </a:cubicBezTo>
                    <a:cubicBezTo>
                      <a:pt x="-348" y="11510"/>
                      <a:pt x="-598" y="15065"/>
                      <a:pt x="1908" y="17583"/>
                    </a:cubicBezTo>
                    <a:cubicBezTo>
                      <a:pt x="4886" y="20575"/>
                      <a:pt x="10613" y="20967"/>
                      <a:pt x="14698" y="18460"/>
                    </a:cubicBezTo>
                    <a:cubicBezTo>
                      <a:pt x="18489" y="16133"/>
                      <a:pt x="19532" y="12131"/>
                      <a:pt x="17288" y="9175"/>
                    </a:cubicBezTo>
                    <a:close/>
                    <a:moveTo>
                      <a:pt x="17288" y="9175"/>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74" name="AutoShape 5">
                <a:extLst>
                  <a:ext uri="{FF2B5EF4-FFF2-40B4-BE49-F238E27FC236}">
                    <a16:creationId xmlns:a16="http://schemas.microsoft.com/office/drawing/2014/main" id="{933BA1FD-DCD0-A0BA-A70B-60571D8E3F76}"/>
                  </a:ext>
                </a:extLst>
              </p:cNvPr>
              <p:cNvSpPr>
                <a:spLocks/>
              </p:cNvSpPr>
              <p:nvPr/>
            </p:nvSpPr>
            <p:spPr bwMode="auto">
              <a:xfrm>
                <a:off x="3040" y="1988"/>
                <a:ext cx="237" cy="233"/>
              </a:xfrm>
              <a:custGeom>
                <a:avLst/>
                <a:gdLst/>
                <a:ahLst/>
                <a:cxnLst/>
                <a:rect l="0" t="0" r="r" b="b"/>
                <a:pathLst>
                  <a:path w="21562" h="21569">
                    <a:moveTo>
                      <a:pt x="2067" y="17714"/>
                    </a:moveTo>
                    <a:cubicBezTo>
                      <a:pt x="2491" y="18265"/>
                      <a:pt x="2972" y="18769"/>
                      <a:pt x="3497" y="19213"/>
                    </a:cubicBezTo>
                    <a:cubicBezTo>
                      <a:pt x="4022" y="19658"/>
                      <a:pt x="4589" y="20042"/>
                      <a:pt x="5179" y="20360"/>
                    </a:cubicBezTo>
                    <a:cubicBezTo>
                      <a:pt x="5770" y="20678"/>
                      <a:pt x="6383" y="20930"/>
                      <a:pt x="7001" y="21119"/>
                    </a:cubicBezTo>
                    <a:cubicBezTo>
                      <a:pt x="7618" y="21308"/>
                      <a:pt x="8240" y="21433"/>
                      <a:pt x="8849" y="21502"/>
                    </a:cubicBezTo>
                    <a:cubicBezTo>
                      <a:pt x="9459" y="21571"/>
                      <a:pt x="10057" y="21585"/>
                      <a:pt x="10632" y="21554"/>
                    </a:cubicBezTo>
                    <a:cubicBezTo>
                      <a:pt x="11207" y="21523"/>
                      <a:pt x="11759" y="21447"/>
                      <a:pt x="12282" y="21338"/>
                    </a:cubicBezTo>
                    <a:cubicBezTo>
                      <a:pt x="12805" y="21229"/>
                      <a:pt x="13300" y="21086"/>
                      <a:pt x="13763" y="20922"/>
                    </a:cubicBezTo>
                    <a:cubicBezTo>
                      <a:pt x="14227" y="20757"/>
                      <a:pt x="14660" y="20570"/>
                      <a:pt x="15062" y="20369"/>
                    </a:cubicBezTo>
                    <a:cubicBezTo>
                      <a:pt x="15464" y="20168"/>
                      <a:pt x="15836" y="19953"/>
                      <a:pt x="16180" y="19731"/>
                    </a:cubicBezTo>
                    <a:cubicBezTo>
                      <a:pt x="16523" y="19509"/>
                      <a:pt x="16839" y="19280"/>
                      <a:pt x="17129" y="19049"/>
                    </a:cubicBezTo>
                    <a:cubicBezTo>
                      <a:pt x="17420" y="18818"/>
                      <a:pt x="17714" y="18562"/>
                      <a:pt x="18009" y="18276"/>
                    </a:cubicBezTo>
                    <a:cubicBezTo>
                      <a:pt x="18304" y="17990"/>
                      <a:pt x="18598" y="17675"/>
                      <a:pt x="18887" y="17327"/>
                    </a:cubicBezTo>
                    <a:cubicBezTo>
                      <a:pt x="19176" y="16978"/>
                      <a:pt x="19459" y="16596"/>
                      <a:pt x="19728" y="16178"/>
                    </a:cubicBezTo>
                    <a:cubicBezTo>
                      <a:pt x="19997" y="15761"/>
                      <a:pt x="20253" y="15307"/>
                      <a:pt x="20483" y="14816"/>
                    </a:cubicBezTo>
                    <a:cubicBezTo>
                      <a:pt x="20713" y="14326"/>
                      <a:pt x="20919" y="13799"/>
                      <a:pt x="21088" y="13239"/>
                    </a:cubicBezTo>
                    <a:cubicBezTo>
                      <a:pt x="21256" y="12679"/>
                      <a:pt x="21388" y="12086"/>
                      <a:pt x="21469" y="11467"/>
                    </a:cubicBezTo>
                    <a:cubicBezTo>
                      <a:pt x="21550" y="10848"/>
                      <a:pt x="21581" y="10205"/>
                      <a:pt x="21550" y="9549"/>
                    </a:cubicBezTo>
                    <a:cubicBezTo>
                      <a:pt x="21519" y="8894"/>
                      <a:pt x="21427" y="8227"/>
                      <a:pt x="21266" y="7567"/>
                    </a:cubicBezTo>
                    <a:cubicBezTo>
                      <a:pt x="21105" y="6908"/>
                      <a:pt x="20876" y="6255"/>
                      <a:pt x="20579" y="5630"/>
                    </a:cubicBezTo>
                    <a:cubicBezTo>
                      <a:pt x="20282" y="5004"/>
                      <a:pt x="19918" y="4407"/>
                      <a:pt x="19495" y="3856"/>
                    </a:cubicBezTo>
                    <a:cubicBezTo>
                      <a:pt x="19071" y="3305"/>
                      <a:pt x="18590" y="2801"/>
                      <a:pt x="18065" y="2357"/>
                    </a:cubicBezTo>
                    <a:cubicBezTo>
                      <a:pt x="17540" y="1912"/>
                      <a:pt x="16973" y="1528"/>
                      <a:pt x="16383" y="1210"/>
                    </a:cubicBezTo>
                    <a:cubicBezTo>
                      <a:pt x="15792" y="892"/>
                      <a:pt x="15179" y="640"/>
                      <a:pt x="14561" y="451"/>
                    </a:cubicBezTo>
                    <a:cubicBezTo>
                      <a:pt x="13944" y="262"/>
                      <a:pt x="13322" y="137"/>
                      <a:pt x="12713" y="68"/>
                    </a:cubicBezTo>
                    <a:cubicBezTo>
                      <a:pt x="12103" y="-1"/>
                      <a:pt x="11505" y="-15"/>
                      <a:pt x="10930" y="16"/>
                    </a:cubicBezTo>
                    <a:cubicBezTo>
                      <a:pt x="10355" y="47"/>
                      <a:pt x="9803" y="123"/>
                      <a:pt x="9280" y="232"/>
                    </a:cubicBezTo>
                    <a:cubicBezTo>
                      <a:pt x="8757" y="341"/>
                      <a:pt x="8262" y="484"/>
                      <a:pt x="7799" y="648"/>
                    </a:cubicBezTo>
                    <a:cubicBezTo>
                      <a:pt x="7335" y="813"/>
                      <a:pt x="6902" y="1000"/>
                      <a:pt x="6500" y="1201"/>
                    </a:cubicBezTo>
                    <a:cubicBezTo>
                      <a:pt x="6098" y="1402"/>
                      <a:pt x="5726" y="1617"/>
                      <a:pt x="5382" y="1839"/>
                    </a:cubicBezTo>
                    <a:cubicBezTo>
                      <a:pt x="5039" y="2061"/>
                      <a:pt x="4723" y="2290"/>
                      <a:pt x="4433" y="2521"/>
                    </a:cubicBezTo>
                    <a:cubicBezTo>
                      <a:pt x="4142" y="2752"/>
                      <a:pt x="3848" y="3008"/>
                      <a:pt x="3553" y="3294"/>
                    </a:cubicBezTo>
                    <a:cubicBezTo>
                      <a:pt x="3258" y="3580"/>
                      <a:pt x="2964" y="3895"/>
                      <a:pt x="2675" y="4243"/>
                    </a:cubicBezTo>
                    <a:cubicBezTo>
                      <a:pt x="2386" y="4592"/>
                      <a:pt x="2103" y="4974"/>
                      <a:pt x="1834" y="5392"/>
                    </a:cubicBezTo>
                    <a:cubicBezTo>
                      <a:pt x="1565" y="5809"/>
                      <a:pt x="1309" y="6263"/>
                      <a:pt x="1079" y="6754"/>
                    </a:cubicBezTo>
                    <a:cubicBezTo>
                      <a:pt x="849" y="7244"/>
                      <a:pt x="643" y="7771"/>
                      <a:pt x="474" y="8331"/>
                    </a:cubicBezTo>
                    <a:cubicBezTo>
                      <a:pt x="306" y="8891"/>
                      <a:pt x="174" y="9484"/>
                      <a:pt x="93" y="10103"/>
                    </a:cubicBezTo>
                    <a:cubicBezTo>
                      <a:pt x="12" y="10722"/>
                      <a:pt x="-19" y="11365"/>
                      <a:pt x="12" y="12021"/>
                    </a:cubicBezTo>
                    <a:cubicBezTo>
                      <a:pt x="43" y="12676"/>
                      <a:pt x="135" y="13343"/>
                      <a:pt x="296" y="14003"/>
                    </a:cubicBezTo>
                    <a:cubicBezTo>
                      <a:pt x="457" y="14662"/>
                      <a:pt x="686" y="15315"/>
                      <a:pt x="983" y="15940"/>
                    </a:cubicBezTo>
                    <a:cubicBezTo>
                      <a:pt x="1280" y="16566"/>
                      <a:pt x="1644" y="17163"/>
                      <a:pt x="2067" y="17714"/>
                    </a:cubicBezTo>
                    <a:close/>
                    <a:moveTo>
                      <a:pt x="2067" y="17714"/>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75" name="AutoShape 6">
                <a:extLst>
                  <a:ext uri="{FF2B5EF4-FFF2-40B4-BE49-F238E27FC236}">
                    <a16:creationId xmlns:a16="http://schemas.microsoft.com/office/drawing/2014/main" id="{F47DC32F-6D6B-D5A9-C9C6-17120F472675}"/>
                  </a:ext>
                </a:extLst>
              </p:cNvPr>
              <p:cNvSpPr>
                <a:spLocks/>
              </p:cNvSpPr>
              <p:nvPr/>
            </p:nvSpPr>
            <p:spPr bwMode="auto">
              <a:xfrm>
                <a:off x="2824" y="1940"/>
                <a:ext cx="139" cy="138"/>
              </a:xfrm>
              <a:custGeom>
                <a:avLst/>
                <a:gdLst/>
                <a:ahLst/>
                <a:cxnLst/>
                <a:rect l="0" t="0" r="r" b="b"/>
                <a:pathLst>
                  <a:path w="19060" h="19264">
                    <a:moveTo>
                      <a:pt x="15143" y="17013"/>
                    </a:moveTo>
                    <a:cubicBezTo>
                      <a:pt x="10888" y="20432"/>
                      <a:pt x="4925" y="19894"/>
                      <a:pt x="1828" y="15817"/>
                    </a:cubicBezTo>
                    <a:cubicBezTo>
                      <a:pt x="-1270" y="11744"/>
                      <a:pt x="-336" y="5668"/>
                      <a:pt x="3917" y="2249"/>
                    </a:cubicBezTo>
                    <a:cubicBezTo>
                      <a:pt x="8172" y="-1168"/>
                      <a:pt x="14133" y="-630"/>
                      <a:pt x="17230" y="3443"/>
                    </a:cubicBezTo>
                    <a:cubicBezTo>
                      <a:pt x="20330" y="7520"/>
                      <a:pt x="19398" y="13595"/>
                      <a:pt x="15143" y="17013"/>
                    </a:cubicBezTo>
                    <a:close/>
                    <a:moveTo>
                      <a:pt x="15143" y="17013"/>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76" name="AutoShape 7">
                <a:extLst>
                  <a:ext uri="{FF2B5EF4-FFF2-40B4-BE49-F238E27FC236}">
                    <a16:creationId xmlns:a16="http://schemas.microsoft.com/office/drawing/2014/main" id="{2B962E35-D298-0E37-CE77-8EA18E5720B2}"/>
                  </a:ext>
                </a:extLst>
              </p:cNvPr>
              <p:cNvSpPr>
                <a:spLocks/>
              </p:cNvSpPr>
              <p:nvPr/>
            </p:nvSpPr>
            <p:spPr bwMode="auto">
              <a:xfrm>
                <a:off x="0" y="2228"/>
                <a:ext cx="1756" cy="1976"/>
              </a:xfrm>
              <a:custGeom>
                <a:avLst/>
                <a:gdLst/>
                <a:ahLst/>
                <a:cxnLst/>
                <a:rect l="0" t="0" r="r" b="b"/>
                <a:pathLst>
                  <a:path w="21221" h="21544">
                    <a:moveTo>
                      <a:pt x="19359" y="21544"/>
                    </a:moveTo>
                    <a:cubicBezTo>
                      <a:pt x="19295" y="21248"/>
                      <a:pt x="19196" y="21022"/>
                      <a:pt x="19053" y="20697"/>
                    </a:cubicBezTo>
                    <a:cubicBezTo>
                      <a:pt x="19459" y="20695"/>
                      <a:pt x="19877" y="20572"/>
                      <a:pt x="20232" y="20322"/>
                    </a:cubicBezTo>
                    <a:cubicBezTo>
                      <a:pt x="21039" y="19753"/>
                      <a:pt x="21217" y="18740"/>
                      <a:pt x="20629" y="18060"/>
                    </a:cubicBezTo>
                    <a:cubicBezTo>
                      <a:pt x="20496" y="17907"/>
                      <a:pt x="20335" y="17785"/>
                      <a:pt x="20156" y="17693"/>
                    </a:cubicBezTo>
                    <a:cubicBezTo>
                      <a:pt x="21459" y="16412"/>
                      <a:pt x="21600" y="14453"/>
                      <a:pt x="20395" y="13062"/>
                    </a:cubicBezTo>
                    <a:cubicBezTo>
                      <a:pt x="19217" y="11701"/>
                      <a:pt x="17144" y="11336"/>
                      <a:pt x="15470" y="12097"/>
                    </a:cubicBezTo>
                    <a:cubicBezTo>
                      <a:pt x="15984" y="11026"/>
                      <a:pt x="15879" y="9785"/>
                      <a:pt x="15069" y="8850"/>
                    </a:cubicBezTo>
                    <a:cubicBezTo>
                      <a:pt x="14238" y="7891"/>
                      <a:pt x="12882" y="7502"/>
                      <a:pt x="11574" y="7729"/>
                    </a:cubicBezTo>
                    <a:cubicBezTo>
                      <a:pt x="12277" y="6379"/>
                      <a:pt x="12169" y="4786"/>
                      <a:pt x="11137" y="3595"/>
                    </a:cubicBezTo>
                    <a:cubicBezTo>
                      <a:pt x="9637" y="1863"/>
                      <a:pt x="6753" y="1636"/>
                      <a:pt x="4694" y="3088"/>
                    </a:cubicBezTo>
                    <a:cubicBezTo>
                      <a:pt x="4663" y="3110"/>
                      <a:pt x="4633" y="3133"/>
                      <a:pt x="4602" y="3156"/>
                    </a:cubicBezTo>
                    <a:cubicBezTo>
                      <a:pt x="4499" y="2541"/>
                      <a:pt x="4230" y="1950"/>
                      <a:pt x="3784" y="1434"/>
                    </a:cubicBezTo>
                    <a:cubicBezTo>
                      <a:pt x="2915" y="432"/>
                      <a:pt x="1369" y="-56"/>
                      <a:pt x="0" y="5"/>
                    </a:cubicBezTo>
                    <a:lnTo>
                      <a:pt x="0" y="21544"/>
                    </a:lnTo>
                    <a:lnTo>
                      <a:pt x="19359" y="21544"/>
                    </a:lnTo>
                    <a:close/>
                    <a:moveTo>
                      <a:pt x="19359" y="21544"/>
                    </a:moveTo>
                  </a:path>
                </a:pathLst>
              </a:custGeom>
              <a:solidFill>
                <a:srgbClr val="7FBEC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77" name="AutoShape 8">
                <a:extLst>
                  <a:ext uri="{FF2B5EF4-FFF2-40B4-BE49-F238E27FC236}">
                    <a16:creationId xmlns:a16="http://schemas.microsoft.com/office/drawing/2014/main" id="{D75D6D9D-CEF1-81B7-DBCE-904720F82A2D}"/>
                  </a:ext>
                </a:extLst>
              </p:cNvPr>
              <p:cNvSpPr>
                <a:spLocks/>
              </p:cNvSpPr>
              <p:nvPr/>
            </p:nvSpPr>
            <p:spPr bwMode="auto">
              <a:xfrm>
                <a:off x="88" y="2508"/>
                <a:ext cx="1218" cy="1100"/>
              </a:xfrm>
              <a:custGeom>
                <a:avLst/>
                <a:gdLst/>
                <a:ahLst/>
                <a:cxnLst/>
                <a:rect l="0" t="0" r="r" b="b"/>
                <a:pathLst>
                  <a:path w="20242" h="20195">
                    <a:moveTo>
                      <a:pt x="19049" y="13405"/>
                    </a:moveTo>
                    <a:cubicBezTo>
                      <a:pt x="18786" y="13032"/>
                      <a:pt x="18468" y="12733"/>
                      <a:pt x="18119" y="12500"/>
                    </a:cubicBezTo>
                    <a:cubicBezTo>
                      <a:pt x="20573" y="9780"/>
                      <a:pt x="20976" y="5572"/>
                      <a:pt x="18924" y="2670"/>
                    </a:cubicBezTo>
                    <a:cubicBezTo>
                      <a:pt x="16688" y="-491"/>
                      <a:pt x="12388" y="-905"/>
                      <a:pt x="9320" y="1745"/>
                    </a:cubicBezTo>
                    <a:cubicBezTo>
                      <a:pt x="8472" y="2477"/>
                      <a:pt x="7808" y="3366"/>
                      <a:pt x="7337" y="4337"/>
                    </a:cubicBezTo>
                    <a:cubicBezTo>
                      <a:pt x="5747" y="3262"/>
                      <a:pt x="3574" y="3379"/>
                      <a:pt x="1923" y="4805"/>
                    </a:cubicBezTo>
                    <a:cubicBezTo>
                      <a:pt x="-165" y="6608"/>
                      <a:pt x="-624" y="9813"/>
                      <a:pt x="897" y="11965"/>
                    </a:cubicBezTo>
                    <a:cubicBezTo>
                      <a:pt x="2418" y="14116"/>
                      <a:pt x="5345" y="14398"/>
                      <a:pt x="7432" y="12594"/>
                    </a:cubicBezTo>
                    <a:cubicBezTo>
                      <a:pt x="7561" y="12484"/>
                      <a:pt x="7682" y="12367"/>
                      <a:pt x="7799" y="12246"/>
                    </a:cubicBezTo>
                    <a:cubicBezTo>
                      <a:pt x="7803" y="12253"/>
                      <a:pt x="7807" y="12260"/>
                      <a:pt x="7812" y="12267"/>
                    </a:cubicBezTo>
                    <a:cubicBezTo>
                      <a:pt x="8950" y="13876"/>
                      <a:pt x="10624" y="14772"/>
                      <a:pt x="12397" y="14916"/>
                    </a:cubicBezTo>
                    <a:cubicBezTo>
                      <a:pt x="11981" y="16192"/>
                      <a:pt x="12124" y="17622"/>
                      <a:pt x="12899" y="18716"/>
                    </a:cubicBezTo>
                    <a:cubicBezTo>
                      <a:pt x="14136" y="20466"/>
                      <a:pt x="16516" y="20695"/>
                      <a:pt x="18214" y="19228"/>
                    </a:cubicBezTo>
                    <a:cubicBezTo>
                      <a:pt x="19912" y="17762"/>
                      <a:pt x="20286" y="15154"/>
                      <a:pt x="19049" y="13405"/>
                    </a:cubicBezTo>
                    <a:close/>
                    <a:moveTo>
                      <a:pt x="19049" y="13405"/>
                    </a:moveTo>
                  </a:path>
                </a:pathLst>
              </a:custGeom>
              <a:solidFill>
                <a:srgbClr val="98D0D8"/>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78" name="AutoShape 9">
                <a:extLst>
                  <a:ext uri="{FF2B5EF4-FFF2-40B4-BE49-F238E27FC236}">
                    <a16:creationId xmlns:a16="http://schemas.microsoft.com/office/drawing/2014/main" id="{017D2863-0F77-A858-942C-0D4A5BB399A1}"/>
                  </a:ext>
                </a:extLst>
              </p:cNvPr>
              <p:cNvSpPr>
                <a:spLocks/>
              </p:cNvSpPr>
              <p:nvPr/>
            </p:nvSpPr>
            <p:spPr bwMode="auto">
              <a:xfrm>
                <a:off x="536" y="-107"/>
                <a:ext cx="2629" cy="1963"/>
              </a:xfrm>
              <a:custGeom>
                <a:avLst/>
                <a:gdLst/>
                <a:ahLst/>
                <a:cxnLst/>
                <a:rect l="0" t="0" r="r" b="b"/>
                <a:pathLst>
                  <a:path w="21600" h="21600">
                    <a:moveTo>
                      <a:pt x="19451" y="0"/>
                    </a:moveTo>
                    <a:lnTo>
                      <a:pt x="0" y="15563"/>
                    </a:lnTo>
                    <a:lnTo>
                      <a:pt x="4648" y="21600"/>
                    </a:lnTo>
                    <a:lnTo>
                      <a:pt x="21600" y="3235"/>
                    </a:lnTo>
                    <a:close/>
                    <a:moveTo>
                      <a:pt x="19451" y="0"/>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79" name="AutoShape 10">
                <a:extLst>
                  <a:ext uri="{FF2B5EF4-FFF2-40B4-BE49-F238E27FC236}">
                    <a16:creationId xmlns:a16="http://schemas.microsoft.com/office/drawing/2014/main" id="{7591C1F0-F0B0-0265-5F16-FAD68C65E4A1}"/>
                  </a:ext>
                </a:extLst>
              </p:cNvPr>
              <p:cNvSpPr>
                <a:spLocks/>
              </p:cNvSpPr>
              <p:nvPr/>
            </p:nvSpPr>
            <p:spPr bwMode="auto">
              <a:xfrm>
                <a:off x="1640" y="989"/>
                <a:ext cx="2728" cy="1892"/>
              </a:xfrm>
              <a:custGeom>
                <a:avLst/>
                <a:gdLst/>
                <a:ahLst/>
                <a:cxnLst/>
                <a:rect l="0" t="0" r="r" b="b"/>
                <a:pathLst>
                  <a:path w="21600" h="21600">
                    <a:moveTo>
                      <a:pt x="19199" y="0"/>
                    </a:moveTo>
                    <a:lnTo>
                      <a:pt x="0" y="16511"/>
                    </a:lnTo>
                    <a:lnTo>
                      <a:pt x="1310" y="20468"/>
                    </a:lnTo>
                    <a:lnTo>
                      <a:pt x="3491" y="21600"/>
                    </a:lnTo>
                    <a:lnTo>
                      <a:pt x="21600" y="3884"/>
                    </a:lnTo>
                    <a:close/>
                    <a:moveTo>
                      <a:pt x="19199" y="0"/>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80" name="AutoShape 11">
                <a:extLst>
                  <a:ext uri="{FF2B5EF4-FFF2-40B4-BE49-F238E27FC236}">
                    <a16:creationId xmlns:a16="http://schemas.microsoft.com/office/drawing/2014/main" id="{C88BE4C9-E210-36F6-6C09-BCC9F333806F}"/>
                  </a:ext>
                </a:extLst>
              </p:cNvPr>
              <p:cNvSpPr>
                <a:spLocks/>
              </p:cNvSpPr>
              <p:nvPr/>
            </p:nvSpPr>
            <p:spPr bwMode="auto">
              <a:xfrm>
                <a:off x="791" y="196"/>
                <a:ext cx="1294" cy="976"/>
              </a:xfrm>
              <a:custGeom>
                <a:avLst/>
                <a:gdLst/>
                <a:ahLst/>
                <a:cxnLst/>
                <a:rect l="0" t="0" r="r" b="b"/>
                <a:pathLst>
                  <a:path w="21426" h="21269">
                    <a:moveTo>
                      <a:pt x="0" y="21269"/>
                    </a:moveTo>
                    <a:cubicBezTo>
                      <a:pt x="0" y="21269"/>
                      <a:pt x="21600" y="-331"/>
                      <a:pt x="21425" y="4"/>
                    </a:cubicBezTo>
                    <a:cubicBezTo>
                      <a:pt x="20526" y="1725"/>
                      <a:pt x="0" y="21269"/>
                      <a:pt x="0" y="21269"/>
                    </a:cubicBezTo>
                    <a:close/>
                    <a:moveTo>
                      <a:pt x="0" y="21269"/>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81" name="AutoShape 12">
                <a:extLst>
                  <a:ext uri="{FF2B5EF4-FFF2-40B4-BE49-F238E27FC236}">
                    <a16:creationId xmlns:a16="http://schemas.microsoft.com/office/drawing/2014/main" id="{F5FDDA40-BE7A-C10C-0B73-D1CB5DDEAC16}"/>
                  </a:ext>
                </a:extLst>
              </p:cNvPr>
              <p:cNvSpPr>
                <a:spLocks/>
              </p:cNvSpPr>
              <p:nvPr/>
            </p:nvSpPr>
            <p:spPr bwMode="auto">
              <a:xfrm>
                <a:off x="992" y="620"/>
                <a:ext cx="815" cy="762"/>
              </a:xfrm>
              <a:custGeom>
                <a:avLst/>
                <a:gdLst/>
                <a:ahLst/>
                <a:cxnLst/>
                <a:rect l="0" t="0" r="r" b="b"/>
                <a:pathLst>
                  <a:path w="18439" h="18003">
                    <a:moveTo>
                      <a:pt x="0" y="18003"/>
                    </a:moveTo>
                    <a:cubicBezTo>
                      <a:pt x="0" y="18003"/>
                      <a:pt x="21600" y="-3597"/>
                      <a:pt x="18044" y="523"/>
                    </a:cubicBezTo>
                    <a:cubicBezTo>
                      <a:pt x="14488" y="4642"/>
                      <a:pt x="0" y="18003"/>
                      <a:pt x="0" y="18003"/>
                    </a:cubicBezTo>
                    <a:close/>
                    <a:moveTo>
                      <a:pt x="0" y="18003"/>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82" name="AutoShape 13">
                <a:extLst>
                  <a:ext uri="{FF2B5EF4-FFF2-40B4-BE49-F238E27FC236}">
                    <a16:creationId xmlns:a16="http://schemas.microsoft.com/office/drawing/2014/main" id="{FC7EF61E-E9F0-515E-E872-D0D871116108}"/>
                  </a:ext>
                </a:extLst>
              </p:cNvPr>
              <p:cNvSpPr>
                <a:spLocks/>
              </p:cNvSpPr>
              <p:nvPr/>
            </p:nvSpPr>
            <p:spPr bwMode="auto">
              <a:xfrm>
                <a:off x="1288" y="604"/>
                <a:ext cx="868" cy="822"/>
              </a:xfrm>
              <a:custGeom>
                <a:avLst/>
                <a:gdLst/>
                <a:ahLst/>
                <a:cxnLst/>
                <a:rect l="0" t="0" r="r" b="b"/>
                <a:pathLst>
                  <a:path w="19262" h="18944">
                    <a:moveTo>
                      <a:pt x="0" y="18944"/>
                    </a:moveTo>
                    <a:cubicBezTo>
                      <a:pt x="0" y="18944"/>
                      <a:pt x="21600" y="-2656"/>
                      <a:pt x="19054" y="273"/>
                    </a:cubicBezTo>
                    <a:cubicBezTo>
                      <a:pt x="16507" y="3201"/>
                      <a:pt x="0" y="18944"/>
                      <a:pt x="0" y="18944"/>
                    </a:cubicBezTo>
                    <a:close/>
                    <a:moveTo>
                      <a:pt x="0" y="18944"/>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83" name="AutoShape 14">
                <a:extLst>
                  <a:ext uri="{FF2B5EF4-FFF2-40B4-BE49-F238E27FC236}">
                    <a16:creationId xmlns:a16="http://schemas.microsoft.com/office/drawing/2014/main" id="{4BAF1984-6104-A33D-6528-DCD2CD0EB131}"/>
                  </a:ext>
                </a:extLst>
              </p:cNvPr>
              <p:cNvSpPr>
                <a:spLocks/>
              </p:cNvSpPr>
              <p:nvPr/>
            </p:nvSpPr>
            <p:spPr bwMode="auto">
              <a:xfrm>
                <a:off x="1904" y="1604"/>
                <a:ext cx="1065" cy="741"/>
              </a:xfrm>
              <a:custGeom>
                <a:avLst/>
                <a:gdLst/>
                <a:ahLst/>
                <a:cxnLst/>
                <a:rect l="0" t="0" r="r" b="b"/>
                <a:pathLst>
                  <a:path w="18587" h="18029">
                    <a:moveTo>
                      <a:pt x="0" y="18029"/>
                    </a:moveTo>
                    <a:cubicBezTo>
                      <a:pt x="0" y="18029"/>
                      <a:pt x="21600" y="-3571"/>
                      <a:pt x="18230" y="514"/>
                    </a:cubicBezTo>
                    <a:cubicBezTo>
                      <a:pt x="14861" y="4599"/>
                      <a:pt x="1256" y="17737"/>
                      <a:pt x="0" y="18029"/>
                    </a:cubicBezTo>
                    <a:close/>
                    <a:moveTo>
                      <a:pt x="0" y="18029"/>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84" name="AutoShape 15">
                <a:extLst>
                  <a:ext uri="{FF2B5EF4-FFF2-40B4-BE49-F238E27FC236}">
                    <a16:creationId xmlns:a16="http://schemas.microsoft.com/office/drawing/2014/main" id="{FE9CC1FE-49A0-2E7A-4B35-40EE4F33F39D}"/>
                  </a:ext>
                </a:extLst>
              </p:cNvPr>
              <p:cNvSpPr>
                <a:spLocks/>
              </p:cNvSpPr>
              <p:nvPr/>
            </p:nvSpPr>
            <p:spPr bwMode="auto">
              <a:xfrm>
                <a:off x="2120" y="2148"/>
                <a:ext cx="634" cy="524"/>
              </a:xfrm>
              <a:custGeom>
                <a:avLst/>
                <a:gdLst/>
                <a:ahLst/>
                <a:cxnLst/>
                <a:rect l="0" t="0" r="r" b="b"/>
                <a:pathLst>
                  <a:path w="21600" h="21600">
                    <a:moveTo>
                      <a:pt x="0" y="21600"/>
                    </a:moveTo>
                    <a:lnTo>
                      <a:pt x="21600" y="0"/>
                    </a:lnTo>
                    <a:cubicBezTo>
                      <a:pt x="21600" y="0"/>
                      <a:pt x="4428" y="13110"/>
                      <a:pt x="0" y="21600"/>
                    </a:cubicBezTo>
                    <a:close/>
                    <a:moveTo>
                      <a:pt x="0" y="21600"/>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85" name="AutoShape 16">
                <a:extLst>
                  <a:ext uri="{FF2B5EF4-FFF2-40B4-BE49-F238E27FC236}">
                    <a16:creationId xmlns:a16="http://schemas.microsoft.com/office/drawing/2014/main" id="{EB87DA08-CC37-6293-E600-E55EB49D18F9}"/>
                  </a:ext>
                </a:extLst>
              </p:cNvPr>
              <p:cNvSpPr>
                <a:spLocks/>
              </p:cNvSpPr>
              <p:nvPr/>
            </p:nvSpPr>
            <p:spPr bwMode="auto">
              <a:xfrm>
                <a:off x="1824" y="2196"/>
                <a:ext cx="605" cy="478"/>
              </a:xfrm>
              <a:custGeom>
                <a:avLst/>
                <a:gdLst/>
                <a:ahLst/>
                <a:cxnLst/>
                <a:rect l="0" t="0" r="r" b="b"/>
                <a:pathLst>
                  <a:path w="21600" h="21600">
                    <a:moveTo>
                      <a:pt x="21600" y="0"/>
                    </a:moveTo>
                    <a:lnTo>
                      <a:pt x="0" y="21600"/>
                    </a:lnTo>
                    <a:cubicBezTo>
                      <a:pt x="0" y="21600"/>
                      <a:pt x="16400" y="7381"/>
                      <a:pt x="21600" y="0"/>
                    </a:cubicBezTo>
                    <a:close/>
                    <a:moveTo>
                      <a:pt x="21600" y="0"/>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grpSp>
        <p:grpSp>
          <p:nvGrpSpPr>
            <p:cNvPr id="5" name="Group 82">
              <a:extLst>
                <a:ext uri="{FF2B5EF4-FFF2-40B4-BE49-F238E27FC236}">
                  <a16:creationId xmlns:a16="http://schemas.microsoft.com/office/drawing/2014/main" id="{809497DA-8C03-218B-18E2-49AC7DE144EF}"/>
                </a:ext>
              </a:extLst>
            </p:cNvPr>
            <p:cNvGrpSpPr>
              <a:grpSpLocks/>
            </p:cNvGrpSpPr>
            <p:nvPr/>
          </p:nvGrpSpPr>
          <p:grpSpPr bwMode="auto">
            <a:xfrm rot="20206385">
              <a:off x="1542932" y="603475"/>
              <a:ext cx="4811339" cy="3773308"/>
              <a:chOff x="0" y="0"/>
              <a:chExt cx="4702" cy="3480"/>
            </a:xfrm>
          </p:grpSpPr>
          <p:grpSp>
            <p:nvGrpSpPr>
              <p:cNvPr id="6" name="Group 51">
                <a:extLst>
                  <a:ext uri="{FF2B5EF4-FFF2-40B4-BE49-F238E27FC236}">
                    <a16:creationId xmlns:a16="http://schemas.microsoft.com/office/drawing/2014/main" id="{BCFB3501-F610-C977-61A1-9D17B4E30C86}"/>
                  </a:ext>
                </a:extLst>
              </p:cNvPr>
              <p:cNvGrpSpPr>
                <a:grpSpLocks/>
              </p:cNvGrpSpPr>
              <p:nvPr/>
            </p:nvGrpSpPr>
            <p:grpSpPr bwMode="auto">
              <a:xfrm>
                <a:off x="472" y="1208"/>
                <a:ext cx="4230" cy="2272"/>
                <a:chOff x="0" y="0"/>
                <a:chExt cx="4230" cy="2272"/>
              </a:xfrm>
            </p:grpSpPr>
            <p:sp>
              <p:nvSpPr>
                <p:cNvPr id="37" name="AutoShape 18">
                  <a:extLst>
                    <a:ext uri="{FF2B5EF4-FFF2-40B4-BE49-F238E27FC236}">
                      <a16:creationId xmlns:a16="http://schemas.microsoft.com/office/drawing/2014/main" id="{C799D7CD-5D12-DB0F-706B-BB6FC9799A11}"/>
                    </a:ext>
                  </a:extLst>
                </p:cNvPr>
                <p:cNvSpPr>
                  <a:spLocks/>
                </p:cNvSpPr>
                <p:nvPr/>
              </p:nvSpPr>
              <p:spPr bwMode="auto">
                <a:xfrm>
                  <a:off x="295" y="1688"/>
                  <a:ext cx="1637" cy="584"/>
                </a:xfrm>
                <a:custGeom>
                  <a:avLst/>
                  <a:gdLst/>
                  <a:ahLst/>
                  <a:cxnLst/>
                  <a:rect l="0" t="0" r="r" b="b"/>
                  <a:pathLst>
                    <a:path w="20919" h="10948">
                      <a:moveTo>
                        <a:pt x="20641" y="7256"/>
                      </a:moveTo>
                      <a:cubicBezTo>
                        <a:pt x="20641" y="7256"/>
                        <a:pt x="14010" y="15956"/>
                        <a:pt x="3" y="6647"/>
                      </a:cubicBezTo>
                      <a:cubicBezTo>
                        <a:pt x="3" y="6647"/>
                        <a:pt x="-121" y="6427"/>
                        <a:pt x="1137" y="4553"/>
                      </a:cubicBezTo>
                      <a:cubicBezTo>
                        <a:pt x="1137" y="4553"/>
                        <a:pt x="10012" y="10608"/>
                        <a:pt x="17861" y="0"/>
                      </a:cubicBezTo>
                      <a:cubicBezTo>
                        <a:pt x="21479" y="4932"/>
                        <a:pt x="21078" y="-5644"/>
                        <a:pt x="20641" y="7256"/>
                      </a:cubicBezTo>
                      <a:close/>
                      <a:moveTo>
                        <a:pt x="20641" y="7256"/>
                      </a:moveTo>
                    </a:path>
                  </a:pathLst>
                </a:custGeom>
                <a:solidFill>
                  <a:srgbClr val="F3A36C"/>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38" name="AutoShape 19">
                  <a:extLst>
                    <a:ext uri="{FF2B5EF4-FFF2-40B4-BE49-F238E27FC236}">
                      <a16:creationId xmlns:a16="http://schemas.microsoft.com/office/drawing/2014/main" id="{34A7CE33-3A97-E0A3-F1DD-07F6071258E4}"/>
                    </a:ext>
                  </a:extLst>
                </p:cNvPr>
                <p:cNvSpPr>
                  <a:spLocks/>
                </p:cNvSpPr>
                <p:nvPr/>
              </p:nvSpPr>
              <p:spPr bwMode="auto">
                <a:xfrm>
                  <a:off x="607" y="1408"/>
                  <a:ext cx="1091" cy="790"/>
                </a:xfrm>
                <a:custGeom>
                  <a:avLst/>
                  <a:gdLst/>
                  <a:ahLst/>
                  <a:cxnLst/>
                  <a:rect l="0" t="0" r="r" b="b"/>
                  <a:pathLst>
                    <a:path w="21600" h="13927">
                      <a:moveTo>
                        <a:pt x="18945" y="0"/>
                      </a:moveTo>
                      <a:cubicBezTo>
                        <a:pt x="18945" y="0"/>
                        <a:pt x="16506" y="801"/>
                        <a:pt x="15411" y="1842"/>
                      </a:cubicBezTo>
                      <a:cubicBezTo>
                        <a:pt x="14315" y="2884"/>
                        <a:pt x="14902" y="16013"/>
                        <a:pt x="2808" y="6048"/>
                      </a:cubicBezTo>
                      <a:lnTo>
                        <a:pt x="0" y="7798"/>
                      </a:lnTo>
                      <a:cubicBezTo>
                        <a:pt x="0" y="7798"/>
                        <a:pt x="15619" y="21600"/>
                        <a:pt x="21600" y="7782"/>
                      </a:cubicBezTo>
                      <a:lnTo>
                        <a:pt x="18945" y="0"/>
                      </a:lnTo>
                      <a:close/>
                      <a:moveTo>
                        <a:pt x="18945" y="0"/>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39" name="AutoShape 20">
                  <a:extLst>
                    <a:ext uri="{FF2B5EF4-FFF2-40B4-BE49-F238E27FC236}">
                      <a16:creationId xmlns:a16="http://schemas.microsoft.com/office/drawing/2014/main" id="{D259419D-1551-CD5B-F74F-80CEC0EFC20B}"/>
                    </a:ext>
                  </a:extLst>
                </p:cNvPr>
                <p:cNvSpPr>
                  <a:spLocks/>
                </p:cNvSpPr>
                <p:nvPr/>
              </p:nvSpPr>
              <p:spPr bwMode="auto">
                <a:xfrm>
                  <a:off x="1192" y="1296"/>
                  <a:ext cx="1197" cy="960"/>
                </a:xfrm>
                <a:custGeom>
                  <a:avLst/>
                  <a:gdLst/>
                  <a:ahLst/>
                  <a:cxnLst/>
                  <a:rect l="0" t="0" r="r" b="b"/>
                  <a:pathLst>
                    <a:path w="20018" h="20619">
                      <a:moveTo>
                        <a:pt x="19680" y="9109"/>
                      </a:moveTo>
                      <a:cubicBezTo>
                        <a:pt x="19680" y="9109"/>
                        <a:pt x="13666" y="19431"/>
                        <a:pt x="4728" y="20619"/>
                      </a:cubicBezTo>
                      <a:cubicBezTo>
                        <a:pt x="4728" y="20619"/>
                        <a:pt x="9206" y="19006"/>
                        <a:pt x="8467" y="15844"/>
                      </a:cubicBezTo>
                      <a:cubicBezTo>
                        <a:pt x="7908" y="13450"/>
                        <a:pt x="5276" y="13624"/>
                        <a:pt x="2537" y="12688"/>
                      </a:cubicBezTo>
                      <a:cubicBezTo>
                        <a:pt x="-202" y="11753"/>
                        <a:pt x="3" y="2294"/>
                        <a:pt x="3" y="2294"/>
                      </a:cubicBezTo>
                      <a:cubicBezTo>
                        <a:pt x="3" y="2294"/>
                        <a:pt x="10752" y="-981"/>
                        <a:pt x="16001" y="295"/>
                      </a:cubicBezTo>
                      <a:cubicBezTo>
                        <a:pt x="16001" y="295"/>
                        <a:pt x="21398" y="4902"/>
                        <a:pt x="19680" y="9109"/>
                      </a:cubicBezTo>
                      <a:close/>
                      <a:moveTo>
                        <a:pt x="19680" y="9109"/>
                      </a:moveTo>
                    </a:path>
                  </a:pathLst>
                </a:custGeom>
                <a:solidFill>
                  <a:srgbClr val="1F527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grpSp>
              <p:nvGrpSpPr>
                <p:cNvPr id="40" name="Group 23">
                  <a:extLst>
                    <a:ext uri="{FF2B5EF4-FFF2-40B4-BE49-F238E27FC236}">
                      <a16:creationId xmlns:a16="http://schemas.microsoft.com/office/drawing/2014/main" id="{276F9106-D1DD-E81F-E0D6-6161BEB8ED91}"/>
                    </a:ext>
                  </a:extLst>
                </p:cNvPr>
                <p:cNvGrpSpPr>
                  <a:grpSpLocks/>
                </p:cNvGrpSpPr>
                <p:nvPr/>
              </p:nvGrpSpPr>
              <p:grpSpPr bwMode="auto">
                <a:xfrm>
                  <a:off x="1576" y="832"/>
                  <a:ext cx="239" cy="264"/>
                  <a:chOff x="0" y="0"/>
                  <a:chExt cx="239" cy="264"/>
                </a:xfrm>
              </p:grpSpPr>
              <p:sp>
                <p:nvSpPr>
                  <p:cNvPr id="68" name="AutoShape 21">
                    <a:extLst>
                      <a:ext uri="{FF2B5EF4-FFF2-40B4-BE49-F238E27FC236}">
                        <a16:creationId xmlns:a16="http://schemas.microsoft.com/office/drawing/2014/main" id="{896A8436-4F71-119E-BE45-E57050053398}"/>
                      </a:ext>
                    </a:extLst>
                  </p:cNvPr>
                  <p:cNvSpPr>
                    <a:spLocks/>
                  </p:cNvSpPr>
                  <p:nvPr/>
                </p:nvSpPr>
                <p:spPr bwMode="auto">
                  <a:xfrm>
                    <a:off x="0" y="0"/>
                    <a:ext cx="239" cy="264"/>
                  </a:xfrm>
                  <a:custGeom>
                    <a:avLst/>
                    <a:gdLst/>
                    <a:ahLst/>
                    <a:cxnLst/>
                    <a:rect l="0" t="0" r="r" b="b"/>
                    <a:pathLst>
                      <a:path w="21208" h="21147">
                        <a:moveTo>
                          <a:pt x="15015" y="0"/>
                        </a:moveTo>
                        <a:cubicBezTo>
                          <a:pt x="15015" y="0"/>
                          <a:pt x="1427" y="2002"/>
                          <a:pt x="11" y="10975"/>
                        </a:cubicBezTo>
                        <a:cubicBezTo>
                          <a:pt x="-229" y="12497"/>
                          <a:pt x="3784" y="15853"/>
                          <a:pt x="4008" y="18572"/>
                        </a:cubicBezTo>
                        <a:cubicBezTo>
                          <a:pt x="4215" y="21077"/>
                          <a:pt x="9619" y="21600"/>
                          <a:pt x="11753" y="20803"/>
                        </a:cubicBezTo>
                        <a:cubicBezTo>
                          <a:pt x="14940" y="19611"/>
                          <a:pt x="16165" y="16973"/>
                          <a:pt x="16694" y="15692"/>
                        </a:cubicBezTo>
                        <a:cubicBezTo>
                          <a:pt x="19990" y="14048"/>
                          <a:pt x="19362" y="9611"/>
                          <a:pt x="21205" y="5684"/>
                        </a:cubicBezTo>
                        <a:cubicBezTo>
                          <a:pt x="21371" y="4373"/>
                          <a:pt x="15015" y="0"/>
                          <a:pt x="15015" y="0"/>
                        </a:cubicBezTo>
                        <a:close/>
                        <a:moveTo>
                          <a:pt x="15015" y="0"/>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69" name="AutoShape 22">
                    <a:extLst>
                      <a:ext uri="{FF2B5EF4-FFF2-40B4-BE49-F238E27FC236}">
                        <a16:creationId xmlns:a16="http://schemas.microsoft.com/office/drawing/2014/main" id="{2BF9053A-CBA6-8DCA-ACAB-B3351B5C60F4}"/>
                      </a:ext>
                    </a:extLst>
                  </p:cNvPr>
                  <p:cNvSpPr>
                    <a:spLocks/>
                  </p:cNvSpPr>
                  <p:nvPr/>
                </p:nvSpPr>
                <p:spPr bwMode="auto">
                  <a:xfrm>
                    <a:off x="168" y="136"/>
                    <a:ext cx="31" cy="67"/>
                  </a:xfrm>
                  <a:custGeom>
                    <a:avLst/>
                    <a:gdLst/>
                    <a:ahLst/>
                    <a:cxnLst/>
                    <a:rect l="0" t="0" r="r" b="b"/>
                    <a:pathLst>
                      <a:path w="19344" h="20753">
                        <a:moveTo>
                          <a:pt x="19120" y="378"/>
                        </a:moveTo>
                        <a:cubicBezTo>
                          <a:pt x="19872" y="81"/>
                          <a:pt x="18531" y="-88"/>
                          <a:pt x="18044" y="47"/>
                        </a:cubicBezTo>
                        <a:cubicBezTo>
                          <a:pt x="9848" y="2320"/>
                          <a:pt x="3362" y="5193"/>
                          <a:pt x="635" y="9778"/>
                        </a:cubicBezTo>
                        <a:cubicBezTo>
                          <a:pt x="-1728" y="13755"/>
                          <a:pt x="2871" y="17506"/>
                          <a:pt x="8330" y="20240"/>
                        </a:cubicBezTo>
                        <a:cubicBezTo>
                          <a:pt x="10870" y="21512"/>
                          <a:pt x="18806" y="20181"/>
                          <a:pt x="15617" y="18810"/>
                        </a:cubicBezTo>
                        <a:cubicBezTo>
                          <a:pt x="9863" y="16339"/>
                          <a:pt x="5529" y="13850"/>
                          <a:pt x="4920" y="9927"/>
                        </a:cubicBezTo>
                        <a:cubicBezTo>
                          <a:pt x="4321" y="6054"/>
                          <a:pt x="13863" y="2442"/>
                          <a:pt x="19120" y="378"/>
                        </a:cubicBezTo>
                        <a:close/>
                        <a:moveTo>
                          <a:pt x="19120" y="378"/>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grpSp>
            <p:grpSp>
              <p:nvGrpSpPr>
                <p:cNvPr id="41" name="Group 26">
                  <a:extLst>
                    <a:ext uri="{FF2B5EF4-FFF2-40B4-BE49-F238E27FC236}">
                      <a16:creationId xmlns:a16="http://schemas.microsoft.com/office/drawing/2014/main" id="{EF61C968-7E3F-EFE7-2F12-7E015A8DB82C}"/>
                    </a:ext>
                  </a:extLst>
                </p:cNvPr>
                <p:cNvGrpSpPr>
                  <a:grpSpLocks/>
                </p:cNvGrpSpPr>
                <p:nvPr/>
              </p:nvGrpSpPr>
              <p:grpSpPr bwMode="auto">
                <a:xfrm>
                  <a:off x="4016" y="152"/>
                  <a:ext cx="214" cy="243"/>
                  <a:chOff x="0" y="0"/>
                  <a:chExt cx="214" cy="243"/>
                </a:xfrm>
              </p:grpSpPr>
              <p:sp>
                <p:nvSpPr>
                  <p:cNvPr id="66" name="AutoShape 24">
                    <a:extLst>
                      <a:ext uri="{FF2B5EF4-FFF2-40B4-BE49-F238E27FC236}">
                        <a16:creationId xmlns:a16="http://schemas.microsoft.com/office/drawing/2014/main" id="{896BA484-A8A3-3E30-D520-AED8A4A8FBF7}"/>
                      </a:ext>
                    </a:extLst>
                  </p:cNvPr>
                  <p:cNvSpPr>
                    <a:spLocks/>
                  </p:cNvSpPr>
                  <p:nvPr/>
                </p:nvSpPr>
                <p:spPr bwMode="auto">
                  <a:xfrm>
                    <a:off x="0" y="0"/>
                    <a:ext cx="214" cy="243"/>
                  </a:xfrm>
                  <a:custGeom>
                    <a:avLst/>
                    <a:gdLst/>
                    <a:ahLst/>
                    <a:cxnLst/>
                    <a:rect l="0" t="0" r="r" b="b"/>
                    <a:pathLst>
                      <a:path w="18515" h="20970">
                        <a:moveTo>
                          <a:pt x="0" y="3799"/>
                        </a:moveTo>
                        <a:cubicBezTo>
                          <a:pt x="0" y="3799"/>
                          <a:pt x="3811" y="0"/>
                          <a:pt x="5717" y="0"/>
                        </a:cubicBezTo>
                        <a:cubicBezTo>
                          <a:pt x="7622" y="0"/>
                          <a:pt x="13976" y="1582"/>
                          <a:pt x="17788" y="5698"/>
                        </a:cubicBezTo>
                        <a:cubicBezTo>
                          <a:pt x="21600" y="9814"/>
                          <a:pt x="9178" y="20807"/>
                          <a:pt x="9178" y="20807"/>
                        </a:cubicBezTo>
                        <a:cubicBezTo>
                          <a:pt x="9178" y="20807"/>
                          <a:pt x="2959" y="21600"/>
                          <a:pt x="1479" y="19682"/>
                        </a:cubicBezTo>
                        <a:cubicBezTo>
                          <a:pt x="0" y="17763"/>
                          <a:pt x="0" y="3799"/>
                          <a:pt x="0" y="3799"/>
                        </a:cubicBezTo>
                        <a:close/>
                        <a:moveTo>
                          <a:pt x="0" y="3799"/>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67" name="AutoShape 25">
                    <a:extLst>
                      <a:ext uri="{FF2B5EF4-FFF2-40B4-BE49-F238E27FC236}">
                        <a16:creationId xmlns:a16="http://schemas.microsoft.com/office/drawing/2014/main" id="{6D461AD4-4A45-6B00-0BB9-ACC15A4CAA48}"/>
                      </a:ext>
                    </a:extLst>
                  </p:cNvPr>
                  <p:cNvSpPr>
                    <a:spLocks/>
                  </p:cNvSpPr>
                  <p:nvPr/>
                </p:nvSpPr>
                <p:spPr bwMode="auto">
                  <a:xfrm>
                    <a:off x="0" y="32"/>
                    <a:ext cx="154" cy="210"/>
                  </a:xfrm>
                  <a:custGeom>
                    <a:avLst/>
                    <a:gdLst/>
                    <a:ahLst/>
                    <a:cxnLst/>
                    <a:rect l="0" t="0" r="r" b="b"/>
                    <a:pathLst>
                      <a:path w="21401" h="21338">
                        <a:moveTo>
                          <a:pt x="20947" y="3050"/>
                        </a:moveTo>
                        <a:cubicBezTo>
                          <a:pt x="19306" y="3050"/>
                          <a:pt x="17292" y="4084"/>
                          <a:pt x="16507" y="5298"/>
                        </a:cubicBezTo>
                        <a:cubicBezTo>
                          <a:pt x="15210" y="4589"/>
                          <a:pt x="13434" y="3973"/>
                          <a:pt x="11528" y="3448"/>
                        </a:cubicBezTo>
                        <a:cubicBezTo>
                          <a:pt x="11683" y="3283"/>
                          <a:pt x="11841" y="3121"/>
                          <a:pt x="12025" y="2971"/>
                        </a:cubicBezTo>
                        <a:cubicBezTo>
                          <a:pt x="12558" y="2537"/>
                          <a:pt x="13330" y="2338"/>
                          <a:pt x="13803" y="1886"/>
                        </a:cubicBezTo>
                        <a:cubicBezTo>
                          <a:pt x="14088" y="1615"/>
                          <a:pt x="13555" y="1442"/>
                          <a:pt x="13251" y="1449"/>
                        </a:cubicBezTo>
                        <a:cubicBezTo>
                          <a:pt x="12187" y="1470"/>
                          <a:pt x="11316" y="1878"/>
                          <a:pt x="10631" y="2470"/>
                        </a:cubicBezTo>
                        <a:cubicBezTo>
                          <a:pt x="10412" y="2659"/>
                          <a:pt x="10224" y="2862"/>
                          <a:pt x="10080" y="3072"/>
                        </a:cubicBezTo>
                        <a:cubicBezTo>
                          <a:pt x="7969" y="2554"/>
                          <a:pt x="5805" y="2147"/>
                          <a:pt x="4026" y="1850"/>
                        </a:cubicBezTo>
                        <a:cubicBezTo>
                          <a:pt x="4231" y="1675"/>
                          <a:pt x="4445" y="1505"/>
                          <a:pt x="4695" y="1358"/>
                        </a:cubicBezTo>
                        <a:cubicBezTo>
                          <a:pt x="5079" y="1132"/>
                          <a:pt x="5509" y="952"/>
                          <a:pt x="5948" y="794"/>
                        </a:cubicBezTo>
                        <a:cubicBezTo>
                          <a:pt x="6281" y="674"/>
                          <a:pt x="6755" y="561"/>
                          <a:pt x="6866" y="272"/>
                        </a:cubicBezTo>
                        <a:cubicBezTo>
                          <a:pt x="6906" y="165"/>
                          <a:pt x="6802" y="74"/>
                          <a:pt x="6661" y="47"/>
                        </a:cubicBezTo>
                        <a:cubicBezTo>
                          <a:pt x="5637" y="-157"/>
                          <a:pt x="4612" y="346"/>
                          <a:pt x="3822" y="779"/>
                        </a:cubicBezTo>
                        <a:cubicBezTo>
                          <a:pt x="3458" y="979"/>
                          <a:pt x="2977" y="1281"/>
                          <a:pt x="2628" y="1626"/>
                        </a:cubicBezTo>
                        <a:cubicBezTo>
                          <a:pt x="1042" y="1383"/>
                          <a:pt x="0" y="1259"/>
                          <a:pt x="0" y="1259"/>
                        </a:cubicBezTo>
                        <a:lnTo>
                          <a:pt x="0" y="17744"/>
                        </a:lnTo>
                        <a:cubicBezTo>
                          <a:pt x="0" y="17744"/>
                          <a:pt x="2547" y="21443"/>
                          <a:pt x="6620" y="21336"/>
                        </a:cubicBezTo>
                        <a:cubicBezTo>
                          <a:pt x="10698" y="21230"/>
                          <a:pt x="8149" y="8636"/>
                          <a:pt x="8149" y="8636"/>
                        </a:cubicBezTo>
                        <a:cubicBezTo>
                          <a:pt x="8149" y="8636"/>
                          <a:pt x="15282" y="13495"/>
                          <a:pt x="18337" y="8636"/>
                        </a:cubicBezTo>
                        <a:cubicBezTo>
                          <a:pt x="19003" y="7580"/>
                          <a:pt x="18508" y="6636"/>
                          <a:pt x="17335" y="5803"/>
                        </a:cubicBezTo>
                        <a:cubicBezTo>
                          <a:pt x="17718" y="5369"/>
                          <a:pt x="18117" y="4950"/>
                          <a:pt x="18637" y="4583"/>
                        </a:cubicBezTo>
                        <a:cubicBezTo>
                          <a:pt x="19410" y="4038"/>
                          <a:pt x="20460" y="3878"/>
                          <a:pt x="21276" y="3411"/>
                        </a:cubicBezTo>
                        <a:cubicBezTo>
                          <a:pt x="21600" y="3225"/>
                          <a:pt x="21222" y="3050"/>
                          <a:pt x="20947" y="3050"/>
                        </a:cubicBezTo>
                        <a:close/>
                        <a:moveTo>
                          <a:pt x="20947" y="3050"/>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grpSp>
            <p:sp>
              <p:nvSpPr>
                <p:cNvPr id="42" name="AutoShape 27">
                  <a:extLst>
                    <a:ext uri="{FF2B5EF4-FFF2-40B4-BE49-F238E27FC236}">
                      <a16:creationId xmlns:a16="http://schemas.microsoft.com/office/drawing/2014/main" id="{9167D14E-57C5-EE07-C4AB-BCF0D8C1AC6D}"/>
                    </a:ext>
                  </a:extLst>
                </p:cNvPr>
                <p:cNvSpPr>
                  <a:spLocks/>
                </p:cNvSpPr>
                <p:nvPr/>
              </p:nvSpPr>
              <p:spPr bwMode="auto">
                <a:xfrm>
                  <a:off x="3144" y="336"/>
                  <a:ext cx="975" cy="737"/>
                </a:xfrm>
                <a:custGeom>
                  <a:avLst/>
                  <a:gdLst/>
                  <a:ahLst/>
                  <a:cxnLst/>
                  <a:rect l="0" t="0" r="r" b="b"/>
                  <a:pathLst>
                    <a:path w="20742" h="19545">
                      <a:moveTo>
                        <a:pt x="238" y="19481"/>
                      </a:moveTo>
                      <a:cubicBezTo>
                        <a:pt x="238" y="19481"/>
                        <a:pt x="13304" y="21600"/>
                        <a:pt x="20742" y="1502"/>
                      </a:cubicBezTo>
                      <a:lnTo>
                        <a:pt x="18323" y="0"/>
                      </a:lnTo>
                      <a:cubicBezTo>
                        <a:pt x="18323" y="0"/>
                        <a:pt x="11278" y="14102"/>
                        <a:pt x="2195" y="10700"/>
                      </a:cubicBezTo>
                      <a:cubicBezTo>
                        <a:pt x="2195" y="10700"/>
                        <a:pt x="-858" y="12554"/>
                        <a:pt x="238" y="19481"/>
                      </a:cubicBezTo>
                      <a:close/>
                      <a:moveTo>
                        <a:pt x="238" y="19481"/>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43" name="AutoShape 28">
                  <a:extLst>
                    <a:ext uri="{FF2B5EF4-FFF2-40B4-BE49-F238E27FC236}">
                      <a16:creationId xmlns:a16="http://schemas.microsoft.com/office/drawing/2014/main" id="{8D8ACB13-33EF-D587-D248-CB9DAF9BF8D9}"/>
                    </a:ext>
                  </a:extLst>
                </p:cNvPr>
                <p:cNvSpPr>
                  <a:spLocks/>
                </p:cNvSpPr>
                <p:nvPr/>
              </p:nvSpPr>
              <p:spPr bwMode="auto">
                <a:xfrm>
                  <a:off x="1728" y="480"/>
                  <a:ext cx="1146" cy="450"/>
                </a:xfrm>
                <a:custGeom>
                  <a:avLst/>
                  <a:gdLst/>
                  <a:ahLst/>
                  <a:cxnLst/>
                  <a:rect l="0" t="0" r="r" b="b"/>
                  <a:pathLst>
                    <a:path w="21600" h="14465">
                      <a:moveTo>
                        <a:pt x="21600" y="2499"/>
                      </a:moveTo>
                      <a:cubicBezTo>
                        <a:pt x="21600" y="2499"/>
                        <a:pt x="11376" y="-7135"/>
                        <a:pt x="0" y="11429"/>
                      </a:cubicBezTo>
                      <a:lnTo>
                        <a:pt x="1603" y="14465"/>
                      </a:lnTo>
                      <a:cubicBezTo>
                        <a:pt x="1603" y="14465"/>
                        <a:pt x="11092" y="2451"/>
                        <a:pt x="17696" y="11326"/>
                      </a:cubicBezTo>
                      <a:cubicBezTo>
                        <a:pt x="17696" y="11326"/>
                        <a:pt x="20697" y="10926"/>
                        <a:pt x="21600" y="2499"/>
                      </a:cubicBezTo>
                      <a:close/>
                      <a:moveTo>
                        <a:pt x="21600" y="2499"/>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44" name="AutoShape 29">
                  <a:extLst>
                    <a:ext uri="{FF2B5EF4-FFF2-40B4-BE49-F238E27FC236}">
                      <a16:creationId xmlns:a16="http://schemas.microsoft.com/office/drawing/2014/main" id="{965B481D-4E5F-D35D-9696-ACB0E9000D3A}"/>
                    </a:ext>
                  </a:extLst>
                </p:cNvPr>
                <p:cNvSpPr>
                  <a:spLocks/>
                </p:cNvSpPr>
                <p:nvPr/>
              </p:nvSpPr>
              <p:spPr bwMode="auto">
                <a:xfrm>
                  <a:off x="2104" y="552"/>
                  <a:ext cx="1117" cy="1198"/>
                </a:xfrm>
                <a:custGeom>
                  <a:avLst/>
                  <a:gdLst/>
                  <a:ahLst/>
                  <a:cxnLst/>
                  <a:rect l="0" t="0" r="r" b="b"/>
                  <a:pathLst>
                    <a:path w="21600" h="21014">
                      <a:moveTo>
                        <a:pt x="21600" y="6674"/>
                      </a:moveTo>
                      <a:lnTo>
                        <a:pt x="21600" y="8485"/>
                      </a:lnTo>
                      <a:cubicBezTo>
                        <a:pt x="21600" y="8485"/>
                        <a:pt x="18774" y="11701"/>
                        <a:pt x="18296" y="13641"/>
                      </a:cubicBezTo>
                      <a:cubicBezTo>
                        <a:pt x="18296" y="13641"/>
                        <a:pt x="10826" y="15978"/>
                        <a:pt x="7515" y="18865"/>
                      </a:cubicBezTo>
                      <a:cubicBezTo>
                        <a:pt x="4377" y="21600"/>
                        <a:pt x="5086" y="20945"/>
                        <a:pt x="5086" y="20945"/>
                      </a:cubicBezTo>
                      <a:cubicBezTo>
                        <a:pt x="5086" y="20945"/>
                        <a:pt x="910" y="16441"/>
                        <a:pt x="0" y="13133"/>
                      </a:cubicBezTo>
                      <a:cubicBezTo>
                        <a:pt x="0" y="13133"/>
                        <a:pt x="3104" y="12539"/>
                        <a:pt x="4801" y="10463"/>
                      </a:cubicBezTo>
                      <a:cubicBezTo>
                        <a:pt x="6499" y="8387"/>
                        <a:pt x="11073" y="2106"/>
                        <a:pt x="13563" y="801"/>
                      </a:cubicBezTo>
                      <a:lnTo>
                        <a:pt x="15803" y="0"/>
                      </a:lnTo>
                      <a:lnTo>
                        <a:pt x="18798" y="2036"/>
                      </a:lnTo>
                      <a:lnTo>
                        <a:pt x="21600" y="6674"/>
                      </a:lnTo>
                      <a:close/>
                      <a:moveTo>
                        <a:pt x="21600" y="6674"/>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grpSp>
              <p:nvGrpSpPr>
                <p:cNvPr id="45" name="Group 48">
                  <a:extLst>
                    <a:ext uri="{FF2B5EF4-FFF2-40B4-BE49-F238E27FC236}">
                      <a16:creationId xmlns:a16="http://schemas.microsoft.com/office/drawing/2014/main" id="{9262301D-C2D4-F9DF-19A7-76DABA12C99E}"/>
                    </a:ext>
                  </a:extLst>
                </p:cNvPr>
                <p:cNvGrpSpPr>
                  <a:grpSpLocks/>
                </p:cNvGrpSpPr>
                <p:nvPr/>
              </p:nvGrpSpPr>
              <p:grpSpPr bwMode="auto">
                <a:xfrm>
                  <a:off x="2152" y="0"/>
                  <a:ext cx="1528" cy="1706"/>
                  <a:chOff x="0" y="0"/>
                  <a:chExt cx="1528" cy="1706"/>
                </a:xfrm>
              </p:grpSpPr>
              <p:sp>
                <p:nvSpPr>
                  <p:cNvPr id="48" name="AutoShape 30">
                    <a:extLst>
                      <a:ext uri="{FF2B5EF4-FFF2-40B4-BE49-F238E27FC236}">
                        <a16:creationId xmlns:a16="http://schemas.microsoft.com/office/drawing/2014/main" id="{46E75A20-C1C2-FBE7-9A97-341C72BF50FC}"/>
                      </a:ext>
                    </a:extLst>
                  </p:cNvPr>
                  <p:cNvSpPr>
                    <a:spLocks/>
                  </p:cNvSpPr>
                  <p:nvPr/>
                </p:nvSpPr>
                <p:spPr bwMode="auto">
                  <a:xfrm>
                    <a:off x="0" y="656"/>
                    <a:ext cx="1034" cy="1050"/>
                  </a:xfrm>
                  <a:custGeom>
                    <a:avLst/>
                    <a:gdLst/>
                    <a:ahLst/>
                    <a:cxnLst/>
                    <a:rect l="0" t="0" r="r" b="b"/>
                    <a:pathLst>
                      <a:path w="21600" h="21600">
                        <a:moveTo>
                          <a:pt x="20840" y="0"/>
                        </a:moveTo>
                        <a:lnTo>
                          <a:pt x="14590" y="120"/>
                        </a:lnTo>
                        <a:lnTo>
                          <a:pt x="12558" y="5647"/>
                        </a:lnTo>
                        <a:lnTo>
                          <a:pt x="8354" y="6233"/>
                        </a:lnTo>
                        <a:cubicBezTo>
                          <a:pt x="8354" y="6233"/>
                          <a:pt x="8325" y="11591"/>
                          <a:pt x="0" y="15815"/>
                        </a:cubicBezTo>
                        <a:cubicBezTo>
                          <a:pt x="0" y="15815"/>
                          <a:pt x="2501" y="20102"/>
                          <a:pt x="3879" y="21600"/>
                        </a:cubicBezTo>
                        <a:lnTo>
                          <a:pt x="15127" y="14675"/>
                        </a:lnTo>
                        <a:lnTo>
                          <a:pt x="15811" y="12758"/>
                        </a:lnTo>
                        <a:lnTo>
                          <a:pt x="20018" y="11090"/>
                        </a:lnTo>
                        <a:lnTo>
                          <a:pt x="21600" y="6425"/>
                        </a:lnTo>
                        <a:cubicBezTo>
                          <a:pt x="21600" y="6425"/>
                          <a:pt x="21249" y="1280"/>
                          <a:pt x="20840" y="0"/>
                        </a:cubicBezTo>
                        <a:close/>
                        <a:moveTo>
                          <a:pt x="20840" y="0"/>
                        </a:moveTo>
                      </a:path>
                    </a:pathLst>
                  </a:custGeom>
                  <a:solidFill>
                    <a:srgbClr val="1F527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grpSp>
                <p:nvGrpSpPr>
                  <p:cNvPr id="49" name="Group 45">
                    <a:extLst>
                      <a:ext uri="{FF2B5EF4-FFF2-40B4-BE49-F238E27FC236}">
                        <a16:creationId xmlns:a16="http://schemas.microsoft.com/office/drawing/2014/main" id="{9DEFC01A-CC1E-B3BC-33E9-9764E9ADB1C2}"/>
                      </a:ext>
                    </a:extLst>
                  </p:cNvPr>
                  <p:cNvGrpSpPr>
                    <a:grpSpLocks/>
                  </p:cNvGrpSpPr>
                  <p:nvPr/>
                </p:nvGrpSpPr>
                <p:grpSpPr bwMode="auto">
                  <a:xfrm>
                    <a:off x="536" y="0"/>
                    <a:ext cx="992" cy="1148"/>
                    <a:chOff x="0" y="0"/>
                    <a:chExt cx="992" cy="1148"/>
                  </a:xfrm>
                </p:grpSpPr>
                <p:grpSp>
                  <p:nvGrpSpPr>
                    <p:cNvPr id="52" name="Group 33">
                      <a:extLst>
                        <a:ext uri="{FF2B5EF4-FFF2-40B4-BE49-F238E27FC236}">
                          <a16:creationId xmlns:a16="http://schemas.microsoft.com/office/drawing/2014/main" id="{5859EDC5-1919-4E6B-D13E-F28D370251CB}"/>
                        </a:ext>
                      </a:extLst>
                    </p:cNvPr>
                    <p:cNvGrpSpPr>
                      <a:grpSpLocks/>
                    </p:cNvGrpSpPr>
                    <p:nvPr/>
                  </p:nvGrpSpPr>
                  <p:grpSpPr bwMode="auto">
                    <a:xfrm>
                      <a:off x="192" y="104"/>
                      <a:ext cx="735" cy="1044"/>
                      <a:chOff x="0" y="0"/>
                      <a:chExt cx="735" cy="1044"/>
                    </a:xfrm>
                  </p:grpSpPr>
                  <p:sp>
                    <p:nvSpPr>
                      <p:cNvPr id="64" name="AutoShape 31">
                        <a:extLst>
                          <a:ext uri="{FF2B5EF4-FFF2-40B4-BE49-F238E27FC236}">
                            <a16:creationId xmlns:a16="http://schemas.microsoft.com/office/drawing/2014/main" id="{D3DCA988-2B1F-2586-B933-D117B8DB32A2}"/>
                          </a:ext>
                        </a:extLst>
                      </p:cNvPr>
                      <p:cNvSpPr>
                        <a:spLocks/>
                      </p:cNvSpPr>
                      <p:nvPr/>
                    </p:nvSpPr>
                    <p:spPr bwMode="auto">
                      <a:xfrm>
                        <a:off x="24" y="0"/>
                        <a:ext cx="711" cy="1026"/>
                      </a:xfrm>
                      <a:custGeom>
                        <a:avLst/>
                        <a:gdLst/>
                        <a:ahLst/>
                        <a:cxnLst/>
                        <a:rect l="0" t="0" r="r" b="b"/>
                        <a:pathLst>
                          <a:path w="21377" h="19215">
                            <a:moveTo>
                              <a:pt x="21359" y="4555"/>
                            </a:moveTo>
                            <a:cubicBezTo>
                              <a:pt x="20034" y="-2199"/>
                              <a:pt x="10940" y="348"/>
                              <a:pt x="9009" y="1087"/>
                            </a:cubicBezTo>
                            <a:cubicBezTo>
                              <a:pt x="7079" y="1827"/>
                              <a:pt x="6225" y="6185"/>
                              <a:pt x="6225" y="6185"/>
                            </a:cubicBezTo>
                            <a:lnTo>
                              <a:pt x="7433" y="8603"/>
                            </a:lnTo>
                            <a:lnTo>
                              <a:pt x="6921" y="10349"/>
                            </a:lnTo>
                            <a:lnTo>
                              <a:pt x="0" y="19204"/>
                            </a:lnTo>
                            <a:cubicBezTo>
                              <a:pt x="1010" y="19401"/>
                              <a:pt x="5186" y="16807"/>
                              <a:pt x="9325" y="14748"/>
                            </a:cubicBezTo>
                            <a:cubicBezTo>
                              <a:pt x="10501" y="13856"/>
                              <a:pt x="12732" y="12238"/>
                              <a:pt x="13255" y="12387"/>
                            </a:cubicBezTo>
                            <a:cubicBezTo>
                              <a:pt x="13976" y="12592"/>
                              <a:pt x="18159" y="13134"/>
                              <a:pt x="18679" y="12105"/>
                            </a:cubicBezTo>
                            <a:cubicBezTo>
                              <a:pt x="19379" y="10721"/>
                              <a:pt x="21600" y="5784"/>
                              <a:pt x="21359" y="4555"/>
                            </a:cubicBezTo>
                            <a:close/>
                            <a:moveTo>
                              <a:pt x="21359" y="4555"/>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65" name="AutoShape 32">
                        <a:extLst>
                          <a:ext uri="{FF2B5EF4-FFF2-40B4-BE49-F238E27FC236}">
                            <a16:creationId xmlns:a16="http://schemas.microsoft.com/office/drawing/2014/main" id="{5A51856C-7847-44EC-B564-F7F747D7DF1F}"/>
                          </a:ext>
                        </a:extLst>
                      </p:cNvPr>
                      <p:cNvSpPr>
                        <a:spLocks/>
                      </p:cNvSpPr>
                      <p:nvPr/>
                    </p:nvSpPr>
                    <p:spPr bwMode="auto">
                      <a:xfrm>
                        <a:off x="0" y="488"/>
                        <a:ext cx="642" cy="556"/>
                      </a:xfrm>
                      <a:custGeom>
                        <a:avLst/>
                        <a:gdLst/>
                        <a:ahLst/>
                        <a:cxnLst/>
                        <a:rect l="0" t="0" r="r" b="b"/>
                        <a:pathLst>
                          <a:path w="21421" h="19575">
                            <a:moveTo>
                              <a:pt x="20974" y="5726"/>
                            </a:moveTo>
                            <a:cubicBezTo>
                              <a:pt x="20974" y="5726"/>
                              <a:pt x="14861" y="3324"/>
                              <a:pt x="12853" y="1814"/>
                            </a:cubicBezTo>
                            <a:cubicBezTo>
                              <a:pt x="10846" y="304"/>
                              <a:pt x="10149" y="-665"/>
                              <a:pt x="10225" y="549"/>
                            </a:cubicBezTo>
                            <a:cubicBezTo>
                              <a:pt x="10273" y="1309"/>
                              <a:pt x="8660" y="8250"/>
                              <a:pt x="4" y="19308"/>
                            </a:cubicBezTo>
                            <a:cubicBezTo>
                              <a:pt x="-179" y="20935"/>
                              <a:pt x="6013" y="14619"/>
                              <a:pt x="7542" y="14025"/>
                            </a:cubicBezTo>
                            <a:cubicBezTo>
                              <a:pt x="10487" y="11849"/>
                              <a:pt x="15232" y="5921"/>
                              <a:pt x="15715" y="6154"/>
                            </a:cubicBezTo>
                            <a:cubicBezTo>
                              <a:pt x="16429" y="6498"/>
                              <a:pt x="20214" y="7347"/>
                              <a:pt x="21421" y="6141"/>
                            </a:cubicBezTo>
                            <a:cubicBezTo>
                              <a:pt x="21323" y="5958"/>
                              <a:pt x="21177" y="5809"/>
                              <a:pt x="20974" y="5726"/>
                            </a:cubicBezTo>
                            <a:close/>
                            <a:moveTo>
                              <a:pt x="20974" y="5726"/>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grpSp>
                <p:sp>
                  <p:nvSpPr>
                    <p:cNvPr id="53" name="AutoShape 34">
                      <a:extLst>
                        <a:ext uri="{FF2B5EF4-FFF2-40B4-BE49-F238E27FC236}">
                          <a16:creationId xmlns:a16="http://schemas.microsoft.com/office/drawing/2014/main" id="{147FD219-B976-AA2B-8214-BD0539D2F5B1}"/>
                        </a:ext>
                      </a:extLst>
                    </p:cNvPr>
                    <p:cNvSpPr>
                      <a:spLocks/>
                    </p:cNvSpPr>
                    <p:nvPr/>
                  </p:nvSpPr>
                  <p:spPr bwMode="auto">
                    <a:xfrm>
                      <a:off x="488" y="304"/>
                      <a:ext cx="42" cy="123"/>
                    </a:xfrm>
                    <a:custGeom>
                      <a:avLst/>
                      <a:gdLst/>
                      <a:ahLst/>
                      <a:cxnLst/>
                      <a:rect l="0" t="0" r="r" b="b"/>
                      <a:pathLst>
                        <a:path w="21543" h="20944">
                          <a:moveTo>
                            <a:pt x="415" y="8"/>
                          </a:moveTo>
                          <a:cubicBezTo>
                            <a:pt x="415" y="8"/>
                            <a:pt x="21600" y="-656"/>
                            <a:pt x="21543" y="9993"/>
                          </a:cubicBezTo>
                          <a:cubicBezTo>
                            <a:pt x="21490" y="20645"/>
                            <a:pt x="0" y="20944"/>
                            <a:pt x="0" y="20944"/>
                          </a:cubicBezTo>
                          <a:cubicBezTo>
                            <a:pt x="0" y="20944"/>
                            <a:pt x="20097" y="7515"/>
                            <a:pt x="415" y="8"/>
                          </a:cubicBezTo>
                          <a:close/>
                          <a:moveTo>
                            <a:pt x="415" y="8"/>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54" name="AutoShape 35">
                      <a:extLst>
                        <a:ext uri="{FF2B5EF4-FFF2-40B4-BE49-F238E27FC236}">
                          <a16:creationId xmlns:a16="http://schemas.microsoft.com/office/drawing/2014/main" id="{0D451174-D087-F323-CFF8-239B6B8441A0}"/>
                        </a:ext>
                      </a:extLst>
                    </p:cNvPr>
                    <p:cNvSpPr>
                      <a:spLocks/>
                    </p:cNvSpPr>
                    <p:nvPr/>
                  </p:nvSpPr>
                  <p:spPr bwMode="auto">
                    <a:xfrm>
                      <a:off x="768" y="400"/>
                      <a:ext cx="32" cy="47"/>
                    </a:xfrm>
                    <a:custGeom>
                      <a:avLst/>
                      <a:gdLst/>
                      <a:ahLst/>
                      <a:cxnLst/>
                      <a:rect l="0" t="0" r="r" b="b"/>
                      <a:pathLst>
                        <a:path w="21578" h="21570">
                          <a:moveTo>
                            <a:pt x="15212" y="162"/>
                          </a:moveTo>
                          <a:cubicBezTo>
                            <a:pt x="14556" y="38"/>
                            <a:pt x="13871" y="-15"/>
                            <a:pt x="13176" y="3"/>
                          </a:cubicBezTo>
                          <a:cubicBezTo>
                            <a:pt x="12481" y="21"/>
                            <a:pt x="11778" y="111"/>
                            <a:pt x="11087" y="262"/>
                          </a:cubicBezTo>
                          <a:cubicBezTo>
                            <a:pt x="10396" y="414"/>
                            <a:pt x="9716" y="628"/>
                            <a:pt x="9065" y="890"/>
                          </a:cubicBezTo>
                          <a:cubicBezTo>
                            <a:pt x="8413" y="1153"/>
                            <a:pt x="7790" y="1463"/>
                            <a:pt x="7205" y="1807"/>
                          </a:cubicBezTo>
                          <a:cubicBezTo>
                            <a:pt x="6621" y="2150"/>
                            <a:pt x="6074" y="2526"/>
                            <a:pt x="5571" y="2920"/>
                          </a:cubicBezTo>
                          <a:cubicBezTo>
                            <a:pt x="5067" y="3313"/>
                            <a:pt x="4606" y="3725"/>
                            <a:pt x="4188" y="4141"/>
                          </a:cubicBezTo>
                          <a:cubicBezTo>
                            <a:pt x="3769" y="4557"/>
                            <a:pt x="3393" y="4979"/>
                            <a:pt x="3057" y="5397"/>
                          </a:cubicBezTo>
                          <a:cubicBezTo>
                            <a:pt x="2720" y="5815"/>
                            <a:pt x="2423" y="6230"/>
                            <a:pt x="2159" y="6634"/>
                          </a:cubicBezTo>
                          <a:cubicBezTo>
                            <a:pt x="1896" y="7039"/>
                            <a:pt x="1667" y="7434"/>
                            <a:pt x="1467" y="7816"/>
                          </a:cubicBezTo>
                          <a:cubicBezTo>
                            <a:pt x="1267" y="8198"/>
                            <a:pt x="1096" y="8566"/>
                            <a:pt x="948" y="8921"/>
                          </a:cubicBezTo>
                          <a:cubicBezTo>
                            <a:pt x="801" y="9275"/>
                            <a:pt x="663" y="9650"/>
                            <a:pt x="539" y="10046"/>
                          </a:cubicBezTo>
                          <a:cubicBezTo>
                            <a:pt x="415" y="10442"/>
                            <a:pt x="305" y="10860"/>
                            <a:pt x="218" y="11298"/>
                          </a:cubicBezTo>
                          <a:cubicBezTo>
                            <a:pt x="130" y="11736"/>
                            <a:pt x="64" y="12194"/>
                            <a:pt x="29" y="12669"/>
                          </a:cubicBezTo>
                          <a:cubicBezTo>
                            <a:pt x="-6" y="13144"/>
                            <a:pt x="-11" y="13636"/>
                            <a:pt x="25" y="14139"/>
                          </a:cubicBezTo>
                          <a:cubicBezTo>
                            <a:pt x="60" y="14641"/>
                            <a:pt x="136" y="15154"/>
                            <a:pt x="263" y="15667"/>
                          </a:cubicBezTo>
                          <a:cubicBezTo>
                            <a:pt x="389" y="16180"/>
                            <a:pt x="565" y="16693"/>
                            <a:pt x="799" y="17192"/>
                          </a:cubicBezTo>
                          <a:cubicBezTo>
                            <a:pt x="1034" y="17690"/>
                            <a:pt x="1326" y="18174"/>
                            <a:pt x="1679" y="18627"/>
                          </a:cubicBezTo>
                          <a:cubicBezTo>
                            <a:pt x="2033" y="19080"/>
                            <a:pt x="2448" y="19501"/>
                            <a:pt x="2921" y="19874"/>
                          </a:cubicBezTo>
                          <a:cubicBezTo>
                            <a:pt x="3394" y="20246"/>
                            <a:pt x="3926" y="20569"/>
                            <a:pt x="4505" y="20828"/>
                          </a:cubicBezTo>
                          <a:cubicBezTo>
                            <a:pt x="5084" y="21088"/>
                            <a:pt x="5710" y="21284"/>
                            <a:pt x="6366" y="21408"/>
                          </a:cubicBezTo>
                          <a:cubicBezTo>
                            <a:pt x="7022" y="21532"/>
                            <a:pt x="7707" y="21585"/>
                            <a:pt x="8402" y="21567"/>
                          </a:cubicBezTo>
                          <a:cubicBezTo>
                            <a:pt x="9097" y="21549"/>
                            <a:pt x="9800" y="21459"/>
                            <a:pt x="10491" y="21308"/>
                          </a:cubicBezTo>
                          <a:cubicBezTo>
                            <a:pt x="11182" y="21156"/>
                            <a:pt x="11862" y="20942"/>
                            <a:pt x="12513" y="20680"/>
                          </a:cubicBezTo>
                          <a:cubicBezTo>
                            <a:pt x="13165" y="20417"/>
                            <a:pt x="13788" y="20107"/>
                            <a:pt x="14373" y="19763"/>
                          </a:cubicBezTo>
                          <a:cubicBezTo>
                            <a:pt x="14957" y="19420"/>
                            <a:pt x="15504" y="19044"/>
                            <a:pt x="16007" y="18650"/>
                          </a:cubicBezTo>
                          <a:cubicBezTo>
                            <a:pt x="16511" y="18257"/>
                            <a:pt x="16972" y="17845"/>
                            <a:pt x="17390" y="17429"/>
                          </a:cubicBezTo>
                          <a:cubicBezTo>
                            <a:pt x="17809" y="17013"/>
                            <a:pt x="18185" y="16591"/>
                            <a:pt x="18521" y="16173"/>
                          </a:cubicBezTo>
                          <a:cubicBezTo>
                            <a:pt x="18858" y="15755"/>
                            <a:pt x="19155" y="15340"/>
                            <a:pt x="19419" y="14936"/>
                          </a:cubicBezTo>
                          <a:cubicBezTo>
                            <a:pt x="19682" y="14531"/>
                            <a:pt x="19911" y="14136"/>
                            <a:pt x="20111" y="13754"/>
                          </a:cubicBezTo>
                          <a:cubicBezTo>
                            <a:pt x="20311" y="13372"/>
                            <a:pt x="20482" y="13004"/>
                            <a:pt x="20630" y="12649"/>
                          </a:cubicBezTo>
                          <a:cubicBezTo>
                            <a:pt x="20777" y="12295"/>
                            <a:pt x="20915" y="11920"/>
                            <a:pt x="21039" y="11524"/>
                          </a:cubicBezTo>
                          <a:cubicBezTo>
                            <a:pt x="21163" y="11128"/>
                            <a:pt x="21273" y="10710"/>
                            <a:pt x="21360" y="10272"/>
                          </a:cubicBezTo>
                          <a:cubicBezTo>
                            <a:pt x="21448" y="9834"/>
                            <a:pt x="21514" y="9376"/>
                            <a:pt x="21549" y="8901"/>
                          </a:cubicBezTo>
                          <a:cubicBezTo>
                            <a:pt x="21584" y="8426"/>
                            <a:pt x="21589" y="7934"/>
                            <a:pt x="21553" y="7431"/>
                          </a:cubicBezTo>
                          <a:cubicBezTo>
                            <a:pt x="21518" y="6929"/>
                            <a:pt x="21442" y="6416"/>
                            <a:pt x="21315" y="5903"/>
                          </a:cubicBezTo>
                          <a:cubicBezTo>
                            <a:pt x="21189" y="5390"/>
                            <a:pt x="21013" y="4877"/>
                            <a:pt x="20779" y="4378"/>
                          </a:cubicBezTo>
                          <a:cubicBezTo>
                            <a:pt x="20544" y="3880"/>
                            <a:pt x="20252" y="3396"/>
                            <a:pt x="19899" y="2943"/>
                          </a:cubicBezTo>
                          <a:cubicBezTo>
                            <a:pt x="19545" y="2490"/>
                            <a:pt x="19130" y="2069"/>
                            <a:pt x="18657" y="1696"/>
                          </a:cubicBezTo>
                          <a:cubicBezTo>
                            <a:pt x="18184" y="1324"/>
                            <a:pt x="17652" y="1001"/>
                            <a:pt x="17073" y="742"/>
                          </a:cubicBezTo>
                          <a:cubicBezTo>
                            <a:pt x="16494" y="482"/>
                            <a:pt x="15868" y="286"/>
                            <a:pt x="15212" y="162"/>
                          </a:cubicBezTo>
                          <a:close/>
                          <a:moveTo>
                            <a:pt x="15212" y="162"/>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55" name="AutoShape 36">
                      <a:extLst>
                        <a:ext uri="{FF2B5EF4-FFF2-40B4-BE49-F238E27FC236}">
                          <a16:creationId xmlns:a16="http://schemas.microsoft.com/office/drawing/2014/main" id="{4DC27F7F-936F-8493-4013-0CC54684E76A}"/>
                        </a:ext>
                      </a:extLst>
                    </p:cNvPr>
                    <p:cNvSpPr>
                      <a:spLocks/>
                    </p:cNvSpPr>
                    <p:nvPr/>
                  </p:nvSpPr>
                  <p:spPr bwMode="auto">
                    <a:xfrm>
                      <a:off x="880" y="456"/>
                      <a:ext cx="27" cy="46"/>
                    </a:xfrm>
                    <a:custGeom>
                      <a:avLst/>
                      <a:gdLst/>
                      <a:ahLst/>
                      <a:cxnLst/>
                      <a:rect l="0" t="0" r="r" b="b"/>
                      <a:pathLst>
                        <a:path w="18996" h="20058">
                          <a:moveTo>
                            <a:pt x="1683" y="8384"/>
                          </a:moveTo>
                          <a:cubicBezTo>
                            <a:pt x="-1302" y="13844"/>
                            <a:pt x="-212" y="19016"/>
                            <a:pt x="4123" y="19921"/>
                          </a:cubicBezTo>
                          <a:cubicBezTo>
                            <a:pt x="8446" y="20829"/>
                            <a:pt x="14361" y="17138"/>
                            <a:pt x="17319" y="11671"/>
                          </a:cubicBezTo>
                          <a:cubicBezTo>
                            <a:pt x="20298" y="6218"/>
                            <a:pt x="19202" y="1049"/>
                            <a:pt x="14879" y="137"/>
                          </a:cubicBezTo>
                          <a:cubicBezTo>
                            <a:pt x="10561" y="-771"/>
                            <a:pt x="4635" y="2917"/>
                            <a:pt x="1683" y="8384"/>
                          </a:cubicBezTo>
                          <a:close/>
                          <a:moveTo>
                            <a:pt x="1683" y="8384"/>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56" name="AutoShape 37">
                      <a:extLst>
                        <a:ext uri="{FF2B5EF4-FFF2-40B4-BE49-F238E27FC236}">
                          <a16:creationId xmlns:a16="http://schemas.microsoft.com/office/drawing/2014/main" id="{3FC40FAD-2BBF-B8C1-5760-90CF6F88207D}"/>
                        </a:ext>
                      </a:extLst>
                    </p:cNvPr>
                    <p:cNvSpPr>
                      <a:spLocks/>
                    </p:cNvSpPr>
                    <p:nvPr/>
                  </p:nvSpPr>
                  <p:spPr bwMode="auto">
                    <a:xfrm>
                      <a:off x="728" y="304"/>
                      <a:ext cx="105" cy="34"/>
                    </a:xfrm>
                    <a:custGeom>
                      <a:avLst/>
                      <a:gdLst/>
                      <a:ahLst/>
                      <a:cxnLst/>
                      <a:rect l="0" t="0" r="r" b="b"/>
                      <a:pathLst>
                        <a:path w="20608" h="16787">
                          <a:moveTo>
                            <a:pt x="20468" y="15003"/>
                          </a:moveTo>
                          <a:cubicBezTo>
                            <a:pt x="15516" y="956"/>
                            <a:pt x="7237" y="-4356"/>
                            <a:pt x="387" y="3951"/>
                          </a:cubicBezTo>
                          <a:cubicBezTo>
                            <a:pt x="-522" y="5056"/>
                            <a:pt x="362" y="6924"/>
                            <a:pt x="1069" y="6448"/>
                          </a:cubicBezTo>
                          <a:cubicBezTo>
                            <a:pt x="3932" y="4514"/>
                            <a:pt x="6503" y="2776"/>
                            <a:pt x="9513" y="3570"/>
                          </a:cubicBezTo>
                          <a:cubicBezTo>
                            <a:pt x="13313" y="4569"/>
                            <a:pt x="16246" y="10588"/>
                            <a:pt x="19089" y="16363"/>
                          </a:cubicBezTo>
                          <a:cubicBezTo>
                            <a:pt x="19521" y="17244"/>
                            <a:pt x="21078" y="16733"/>
                            <a:pt x="20468" y="15003"/>
                          </a:cubicBezTo>
                          <a:close/>
                          <a:moveTo>
                            <a:pt x="20468" y="15003"/>
                          </a:moveTo>
                        </a:path>
                      </a:pathLst>
                    </a:custGeom>
                    <a:solidFill>
                      <a:srgbClr val="8C3806"/>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57" name="AutoShape 38">
                      <a:extLst>
                        <a:ext uri="{FF2B5EF4-FFF2-40B4-BE49-F238E27FC236}">
                          <a16:creationId xmlns:a16="http://schemas.microsoft.com/office/drawing/2014/main" id="{DDF2144D-65D2-3B4E-9474-131F08B2C4C9}"/>
                        </a:ext>
                      </a:extLst>
                    </p:cNvPr>
                    <p:cNvSpPr>
                      <a:spLocks/>
                    </p:cNvSpPr>
                    <p:nvPr/>
                  </p:nvSpPr>
                  <p:spPr bwMode="auto">
                    <a:xfrm>
                      <a:off x="904" y="376"/>
                      <a:ext cx="38" cy="22"/>
                    </a:xfrm>
                    <a:custGeom>
                      <a:avLst/>
                      <a:gdLst/>
                      <a:ahLst/>
                      <a:cxnLst/>
                      <a:rect l="0" t="0" r="r" b="b"/>
                      <a:pathLst>
                        <a:path w="21129" h="20394">
                          <a:moveTo>
                            <a:pt x="13447" y="2846"/>
                          </a:moveTo>
                          <a:cubicBezTo>
                            <a:pt x="9223" y="-609"/>
                            <a:pt x="5280" y="-267"/>
                            <a:pt x="804" y="526"/>
                          </a:cubicBezTo>
                          <a:cubicBezTo>
                            <a:pt x="-316" y="722"/>
                            <a:pt x="-228" y="2722"/>
                            <a:pt x="831" y="2947"/>
                          </a:cubicBezTo>
                          <a:cubicBezTo>
                            <a:pt x="3622" y="3551"/>
                            <a:pt x="7035" y="4984"/>
                            <a:pt x="9549" y="7115"/>
                          </a:cubicBezTo>
                          <a:cubicBezTo>
                            <a:pt x="13059" y="10082"/>
                            <a:pt x="14404" y="15842"/>
                            <a:pt x="17346" y="19704"/>
                          </a:cubicBezTo>
                          <a:cubicBezTo>
                            <a:pt x="18325" y="20991"/>
                            <a:pt x="21059" y="20518"/>
                            <a:pt x="21125" y="17944"/>
                          </a:cubicBezTo>
                          <a:cubicBezTo>
                            <a:pt x="21284" y="11456"/>
                            <a:pt x="16640" y="5471"/>
                            <a:pt x="13447" y="2846"/>
                          </a:cubicBezTo>
                          <a:close/>
                          <a:moveTo>
                            <a:pt x="13447" y="2846"/>
                          </a:moveTo>
                        </a:path>
                      </a:pathLst>
                    </a:custGeom>
                    <a:solidFill>
                      <a:srgbClr val="8C3806"/>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58" name="AutoShape 39">
                      <a:extLst>
                        <a:ext uri="{FF2B5EF4-FFF2-40B4-BE49-F238E27FC236}">
                          <a16:creationId xmlns:a16="http://schemas.microsoft.com/office/drawing/2014/main" id="{00EE0270-6BCA-3695-618F-4996D00FF5F0}"/>
                        </a:ext>
                      </a:extLst>
                    </p:cNvPr>
                    <p:cNvSpPr>
                      <a:spLocks/>
                    </p:cNvSpPr>
                    <p:nvPr/>
                  </p:nvSpPr>
                  <p:spPr bwMode="auto">
                    <a:xfrm>
                      <a:off x="128" y="247"/>
                      <a:ext cx="362" cy="474"/>
                    </a:xfrm>
                    <a:custGeom>
                      <a:avLst/>
                      <a:gdLst/>
                      <a:ahLst/>
                      <a:cxnLst/>
                      <a:rect l="0" t="0" r="r" b="b"/>
                      <a:pathLst>
                        <a:path w="21155" h="20530">
                          <a:moveTo>
                            <a:pt x="19579" y="638"/>
                          </a:moveTo>
                          <a:cubicBezTo>
                            <a:pt x="19579" y="638"/>
                            <a:pt x="16729" y="5893"/>
                            <a:pt x="18585" y="7611"/>
                          </a:cubicBezTo>
                          <a:cubicBezTo>
                            <a:pt x="20441" y="9329"/>
                            <a:pt x="21155" y="10022"/>
                            <a:pt x="21155" y="10022"/>
                          </a:cubicBezTo>
                          <a:lnTo>
                            <a:pt x="18641" y="20530"/>
                          </a:lnTo>
                          <a:cubicBezTo>
                            <a:pt x="18641" y="20530"/>
                            <a:pt x="15724" y="18569"/>
                            <a:pt x="5673" y="17589"/>
                          </a:cubicBezTo>
                          <a:cubicBezTo>
                            <a:pt x="5673" y="17589"/>
                            <a:pt x="903" y="10812"/>
                            <a:pt x="28" y="8734"/>
                          </a:cubicBezTo>
                          <a:cubicBezTo>
                            <a:pt x="-445" y="7612"/>
                            <a:pt x="5360" y="2033"/>
                            <a:pt x="7387" y="1104"/>
                          </a:cubicBezTo>
                          <a:cubicBezTo>
                            <a:pt x="12132" y="-1070"/>
                            <a:pt x="19579" y="638"/>
                            <a:pt x="19579" y="638"/>
                          </a:cubicBezTo>
                          <a:close/>
                          <a:moveTo>
                            <a:pt x="19579" y="638"/>
                          </a:moveTo>
                        </a:path>
                      </a:pathLst>
                    </a:custGeom>
                    <a:solidFill>
                      <a:srgbClr val="6C2706"/>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59" name="AutoShape 40">
                      <a:extLst>
                        <a:ext uri="{FF2B5EF4-FFF2-40B4-BE49-F238E27FC236}">
                          <a16:creationId xmlns:a16="http://schemas.microsoft.com/office/drawing/2014/main" id="{53240DF5-B64B-4393-BA9D-C9ADE03C489D}"/>
                        </a:ext>
                      </a:extLst>
                    </p:cNvPr>
                    <p:cNvSpPr>
                      <a:spLocks/>
                    </p:cNvSpPr>
                    <p:nvPr/>
                  </p:nvSpPr>
                  <p:spPr bwMode="auto">
                    <a:xfrm>
                      <a:off x="0" y="0"/>
                      <a:ext cx="992" cy="756"/>
                    </a:xfrm>
                    <a:custGeom>
                      <a:avLst/>
                      <a:gdLst/>
                      <a:ahLst/>
                      <a:cxnLst/>
                      <a:rect l="0" t="0" r="r" b="b"/>
                      <a:pathLst>
                        <a:path w="21171" h="20375">
                          <a:moveTo>
                            <a:pt x="21103" y="6682"/>
                          </a:moveTo>
                          <a:cubicBezTo>
                            <a:pt x="20798" y="4175"/>
                            <a:pt x="19200" y="3678"/>
                            <a:pt x="17753" y="1957"/>
                          </a:cubicBezTo>
                          <a:cubicBezTo>
                            <a:pt x="16306" y="236"/>
                            <a:pt x="13418" y="-1225"/>
                            <a:pt x="10255" y="1557"/>
                          </a:cubicBezTo>
                          <a:cubicBezTo>
                            <a:pt x="10255" y="1557"/>
                            <a:pt x="4080" y="5429"/>
                            <a:pt x="27" y="2054"/>
                          </a:cubicBezTo>
                          <a:cubicBezTo>
                            <a:pt x="27" y="2054"/>
                            <a:pt x="-191" y="5498"/>
                            <a:pt x="603" y="8597"/>
                          </a:cubicBezTo>
                          <a:lnTo>
                            <a:pt x="3918" y="8137"/>
                          </a:lnTo>
                          <a:cubicBezTo>
                            <a:pt x="3918" y="8137"/>
                            <a:pt x="1918" y="9503"/>
                            <a:pt x="1352" y="9443"/>
                          </a:cubicBezTo>
                          <a:cubicBezTo>
                            <a:pt x="1352" y="9443"/>
                            <a:pt x="1646" y="11466"/>
                            <a:pt x="2133" y="12594"/>
                          </a:cubicBezTo>
                          <a:cubicBezTo>
                            <a:pt x="2620" y="13722"/>
                            <a:pt x="7202" y="9826"/>
                            <a:pt x="7202" y="9826"/>
                          </a:cubicBezTo>
                          <a:cubicBezTo>
                            <a:pt x="7202" y="9826"/>
                            <a:pt x="4605" y="14293"/>
                            <a:pt x="4147" y="18299"/>
                          </a:cubicBezTo>
                          <a:lnTo>
                            <a:pt x="5140" y="20375"/>
                          </a:lnTo>
                          <a:cubicBezTo>
                            <a:pt x="5140" y="20375"/>
                            <a:pt x="8169" y="9633"/>
                            <a:pt x="10255" y="7316"/>
                          </a:cubicBezTo>
                          <a:cubicBezTo>
                            <a:pt x="10540" y="7000"/>
                            <a:pt x="10908" y="6529"/>
                            <a:pt x="11454" y="6562"/>
                          </a:cubicBezTo>
                          <a:cubicBezTo>
                            <a:pt x="12377" y="11583"/>
                            <a:pt x="8512" y="14496"/>
                            <a:pt x="7813" y="15592"/>
                          </a:cubicBezTo>
                          <a:cubicBezTo>
                            <a:pt x="7093" y="16721"/>
                            <a:pt x="7202" y="18298"/>
                            <a:pt x="7202" y="18298"/>
                          </a:cubicBezTo>
                          <a:cubicBezTo>
                            <a:pt x="7661" y="16222"/>
                            <a:pt x="11021" y="14396"/>
                            <a:pt x="12167" y="11550"/>
                          </a:cubicBezTo>
                          <a:cubicBezTo>
                            <a:pt x="13071" y="9305"/>
                            <a:pt x="13967" y="6495"/>
                            <a:pt x="14306" y="5407"/>
                          </a:cubicBezTo>
                          <a:cubicBezTo>
                            <a:pt x="14575" y="5585"/>
                            <a:pt x="15050" y="6121"/>
                            <a:pt x="14163" y="7454"/>
                          </a:cubicBezTo>
                          <a:cubicBezTo>
                            <a:pt x="14163" y="7454"/>
                            <a:pt x="16313" y="8032"/>
                            <a:pt x="17753" y="6393"/>
                          </a:cubicBezTo>
                          <a:cubicBezTo>
                            <a:pt x="17753" y="6393"/>
                            <a:pt x="18403" y="8245"/>
                            <a:pt x="18188" y="10405"/>
                          </a:cubicBezTo>
                          <a:cubicBezTo>
                            <a:pt x="18188" y="10405"/>
                            <a:pt x="19596" y="10171"/>
                            <a:pt x="20121" y="8137"/>
                          </a:cubicBezTo>
                          <a:cubicBezTo>
                            <a:pt x="20121" y="8137"/>
                            <a:pt x="20645" y="9541"/>
                            <a:pt x="20569" y="10908"/>
                          </a:cubicBezTo>
                          <a:cubicBezTo>
                            <a:pt x="20569" y="10908"/>
                            <a:pt x="21409" y="9190"/>
                            <a:pt x="21103" y="6682"/>
                          </a:cubicBezTo>
                          <a:close/>
                          <a:moveTo>
                            <a:pt x="21103" y="6682"/>
                          </a:moveTo>
                        </a:path>
                      </a:pathLst>
                    </a:custGeom>
                    <a:solidFill>
                      <a:srgbClr val="8C3806"/>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grpSp>
                  <p:nvGrpSpPr>
                    <p:cNvPr id="60" name="Group 44">
                      <a:extLst>
                        <a:ext uri="{FF2B5EF4-FFF2-40B4-BE49-F238E27FC236}">
                          <a16:creationId xmlns:a16="http://schemas.microsoft.com/office/drawing/2014/main" id="{3E13B274-A549-86EF-CB3F-319FC320EF31}"/>
                        </a:ext>
                      </a:extLst>
                    </p:cNvPr>
                    <p:cNvGrpSpPr>
                      <a:grpSpLocks/>
                    </p:cNvGrpSpPr>
                    <p:nvPr/>
                  </p:nvGrpSpPr>
                  <p:grpSpPr bwMode="auto">
                    <a:xfrm>
                      <a:off x="696" y="520"/>
                      <a:ext cx="151" cy="142"/>
                      <a:chOff x="0" y="0"/>
                      <a:chExt cx="151" cy="142"/>
                    </a:xfrm>
                  </p:grpSpPr>
                  <p:sp>
                    <p:nvSpPr>
                      <p:cNvPr id="61" name="AutoShape 41">
                        <a:extLst>
                          <a:ext uri="{FF2B5EF4-FFF2-40B4-BE49-F238E27FC236}">
                            <a16:creationId xmlns:a16="http://schemas.microsoft.com/office/drawing/2014/main" id="{ED5C7622-A561-3F96-5CD1-43125F451287}"/>
                          </a:ext>
                        </a:extLst>
                      </p:cNvPr>
                      <p:cNvSpPr>
                        <a:spLocks/>
                      </p:cNvSpPr>
                      <p:nvPr/>
                    </p:nvSpPr>
                    <p:spPr bwMode="auto">
                      <a:xfrm>
                        <a:off x="0" y="0"/>
                        <a:ext cx="151" cy="142"/>
                      </a:xfrm>
                      <a:custGeom>
                        <a:avLst/>
                        <a:gdLst/>
                        <a:ahLst/>
                        <a:cxnLst/>
                        <a:rect l="0" t="0" r="r" b="b"/>
                        <a:pathLst>
                          <a:path w="21600" h="14235">
                            <a:moveTo>
                              <a:pt x="21600" y="11585"/>
                            </a:moveTo>
                            <a:cubicBezTo>
                              <a:pt x="21600" y="11585"/>
                              <a:pt x="12946" y="14772"/>
                              <a:pt x="0" y="0"/>
                            </a:cubicBezTo>
                            <a:cubicBezTo>
                              <a:pt x="1" y="0"/>
                              <a:pt x="8133" y="21600"/>
                              <a:pt x="21600" y="11585"/>
                            </a:cubicBezTo>
                            <a:close/>
                            <a:moveTo>
                              <a:pt x="21600" y="11585"/>
                            </a:moveTo>
                          </a:path>
                        </a:pathLst>
                      </a:custGeom>
                      <a:solidFill>
                        <a:srgbClr val="E73B4D"/>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62" name="AutoShape 42">
                        <a:extLst>
                          <a:ext uri="{FF2B5EF4-FFF2-40B4-BE49-F238E27FC236}">
                            <a16:creationId xmlns:a16="http://schemas.microsoft.com/office/drawing/2014/main" id="{AA7A2306-532D-FB0B-100A-64285665CBD3}"/>
                          </a:ext>
                        </a:extLst>
                      </p:cNvPr>
                      <p:cNvSpPr>
                        <a:spLocks/>
                      </p:cNvSpPr>
                      <p:nvPr/>
                    </p:nvSpPr>
                    <p:spPr bwMode="auto">
                      <a:xfrm>
                        <a:off x="8" y="23"/>
                        <a:ext cx="139" cy="107"/>
                      </a:xfrm>
                      <a:custGeom>
                        <a:avLst/>
                        <a:gdLst/>
                        <a:ahLst/>
                        <a:cxnLst/>
                        <a:rect l="0" t="0" r="r" b="b"/>
                        <a:pathLst>
                          <a:path w="21600" h="21013">
                            <a:moveTo>
                              <a:pt x="2458" y="2876"/>
                            </a:moveTo>
                            <a:cubicBezTo>
                              <a:pt x="2458" y="2876"/>
                              <a:pt x="15717" y="19004"/>
                              <a:pt x="21600" y="19193"/>
                            </a:cubicBezTo>
                            <a:cubicBezTo>
                              <a:pt x="21600" y="19193"/>
                              <a:pt x="19059" y="21600"/>
                              <a:pt x="16309" y="20879"/>
                            </a:cubicBezTo>
                            <a:cubicBezTo>
                              <a:pt x="13349" y="20100"/>
                              <a:pt x="3961" y="13164"/>
                              <a:pt x="0" y="0"/>
                            </a:cubicBezTo>
                            <a:lnTo>
                              <a:pt x="2458" y="2876"/>
                            </a:lnTo>
                            <a:close/>
                            <a:moveTo>
                              <a:pt x="2458" y="2876"/>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63" name="AutoShape 43">
                        <a:extLst>
                          <a:ext uri="{FF2B5EF4-FFF2-40B4-BE49-F238E27FC236}">
                            <a16:creationId xmlns:a16="http://schemas.microsoft.com/office/drawing/2014/main" id="{9D145073-A8C4-EECD-AD38-8D2BA794B444}"/>
                          </a:ext>
                        </a:extLst>
                      </p:cNvPr>
                      <p:cNvSpPr>
                        <a:spLocks/>
                      </p:cNvSpPr>
                      <p:nvPr/>
                    </p:nvSpPr>
                    <p:spPr bwMode="auto">
                      <a:xfrm>
                        <a:off x="8" y="23"/>
                        <a:ext cx="139" cy="99"/>
                      </a:xfrm>
                      <a:custGeom>
                        <a:avLst/>
                        <a:gdLst/>
                        <a:ahLst/>
                        <a:cxnLst/>
                        <a:rect l="0" t="0" r="r" b="b"/>
                        <a:pathLst>
                          <a:path w="20128" h="19921">
                            <a:moveTo>
                              <a:pt x="0" y="0"/>
                            </a:moveTo>
                            <a:cubicBezTo>
                              <a:pt x="0" y="0"/>
                              <a:pt x="21600" y="17502"/>
                              <a:pt x="20048" y="19550"/>
                            </a:cubicBezTo>
                            <a:cubicBezTo>
                              <a:pt x="18493" y="21600"/>
                              <a:pt x="8651" y="15159"/>
                              <a:pt x="0" y="0"/>
                            </a:cubicBezTo>
                            <a:close/>
                            <a:moveTo>
                              <a:pt x="0" y="0"/>
                            </a:moveTo>
                          </a:path>
                        </a:pathLst>
                      </a:custGeom>
                      <a:solidFill>
                        <a:srgbClr val="E79277"/>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grpSp>
              </p:grpSp>
              <p:sp>
                <p:nvSpPr>
                  <p:cNvPr id="50" name="AutoShape 46">
                    <a:extLst>
                      <a:ext uri="{FF2B5EF4-FFF2-40B4-BE49-F238E27FC236}">
                        <a16:creationId xmlns:a16="http://schemas.microsoft.com/office/drawing/2014/main" id="{0452B67F-C5D0-8CB5-3AF7-14C60B90DA54}"/>
                      </a:ext>
                    </a:extLst>
                  </p:cNvPr>
                  <p:cNvSpPr>
                    <a:spLocks/>
                  </p:cNvSpPr>
                  <p:nvPr/>
                </p:nvSpPr>
                <p:spPr bwMode="auto">
                  <a:xfrm>
                    <a:off x="24" y="744"/>
                    <a:ext cx="1041" cy="938"/>
                  </a:xfrm>
                  <a:custGeom>
                    <a:avLst/>
                    <a:gdLst/>
                    <a:ahLst/>
                    <a:cxnLst/>
                    <a:rect l="0" t="0" r="r" b="b"/>
                    <a:pathLst>
                      <a:path w="21600" h="21151">
                        <a:moveTo>
                          <a:pt x="0" y="16369"/>
                        </a:moveTo>
                        <a:cubicBezTo>
                          <a:pt x="0" y="16369"/>
                          <a:pt x="2790" y="15603"/>
                          <a:pt x="6914" y="11243"/>
                        </a:cubicBezTo>
                        <a:cubicBezTo>
                          <a:pt x="15684" y="1971"/>
                          <a:pt x="20836" y="-449"/>
                          <a:pt x="21600" y="65"/>
                        </a:cubicBezTo>
                        <a:lnTo>
                          <a:pt x="15394" y="8664"/>
                        </a:lnTo>
                        <a:lnTo>
                          <a:pt x="20297" y="4617"/>
                        </a:lnTo>
                        <a:cubicBezTo>
                          <a:pt x="20297" y="4617"/>
                          <a:pt x="18239" y="10693"/>
                          <a:pt x="2837" y="21151"/>
                        </a:cubicBezTo>
                        <a:cubicBezTo>
                          <a:pt x="2837" y="21151"/>
                          <a:pt x="331" y="17530"/>
                          <a:pt x="0" y="16369"/>
                        </a:cubicBezTo>
                        <a:close/>
                        <a:moveTo>
                          <a:pt x="0" y="16369"/>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51" name="AutoShape 47">
                    <a:extLst>
                      <a:ext uri="{FF2B5EF4-FFF2-40B4-BE49-F238E27FC236}">
                        <a16:creationId xmlns:a16="http://schemas.microsoft.com/office/drawing/2014/main" id="{F1EA01BE-9A06-5C40-02F0-5BF87F551A71}"/>
                      </a:ext>
                    </a:extLst>
                  </p:cNvPr>
                  <p:cNvSpPr>
                    <a:spLocks/>
                  </p:cNvSpPr>
                  <p:nvPr/>
                </p:nvSpPr>
                <p:spPr bwMode="auto">
                  <a:xfrm>
                    <a:off x="680" y="656"/>
                    <a:ext cx="430" cy="549"/>
                  </a:xfrm>
                  <a:custGeom>
                    <a:avLst/>
                    <a:gdLst/>
                    <a:ahLst/>
                    <a:cxnLst/>
                    <a:rect l="0" t="0" r="r" b="b"/>
                    <a:pathLst>
                      <a:path w="21600" h="21600">
                        <a:moveTo>
                          <a:pt x="15736" y="0"/>
                        </a:moveTo>
                        <a:lnTo>
                          <a:pt x="19387" y="3593"/>
                        </a:lnTo>
                        <a:lnTo>
                          <a:pt x="5497" y="17939"/>
                        </a:lnTo>
                        <a:lnTo>
                          <a:pt x="19387" y="9016"/>
                        </a:lnTo>
                        <a:lnTo>
                          <a:pt x="21600" y="14860"/>
                        </a:lnTo>
                        <a:cubicBezTo>
                          <a:pt x="21600" y="14860"/>
                          <a:pt x="19532" y="12306"/>
                          <a:pt x="17562" y="12287"/>
                        </a:cubicBezTo>
                        <a:cubicBezTo>
                          <a:pt x="15592" y="12269"/>
                          <a:pt x="0" y="21600"/>
                          <a:pt x="0" y="21600"/>
                        </a:cubicBezTo>
                        <a:cubicBezTo>
                          <a:pt x="0" y="21600"/>
                          <a:pt x="19106" y="3750"/>
                          <a:pt x="17261" y="3919"/>
                        </a:cubicBezTo>
                        <a:cubicBezTo>
                          <a:pt x="15416" y="4087"/>
                          <a:pt x="8244" y="8295"/>
                          <a:pt x="8244" y="8295"/>
                        </a:cubicBezTo>
                        <a:lnTo>
                          <a:pt x="12104" y="402"/>
                        </a:lnTo>
                        <a:lnTo>
                          <a:pt x="15736" y="0"/>
                        </a:lnTo>
                        <a:close/>
                        <a:moveTo>
                          <a:pt x="15736" y="0"/>
                        </a:moveTo>
                      </a:path>
                    </a:pathLst>
                  </a:custGeom>
                  <a:solidFill>
                    <a:srgbClr val="D2D3D3"/>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grpSp>
            <p:sp>
              <p:nvSpPr>
                <p:cNvPr id="46" name="AutoShape 49">
                  <a:extLst>
                    <a:ext uri="{FF2B5EF4-FFF2-40B4-BE49-F238E27FC236}">
                      <a16:creationId xmlns:a16="http://schemas.microsoft.com/office/drawing/2014/main" id="{96299272-933C-ED56-604D-74EDB95961E8}"/>
                    </a:ext>
                  </a:extLst>
                </p:cNvPr>
                <p:cNvSpPr>
                  <a:spLocks/>
                </p:cNvSpPr>
                <p:nvPr/>
              </p:nvSpPr>
              <p:spPr bwMode="auto">
                <a:xfrm>
                  <a:off x="288" y="1608"/>
                  <a:ext cx="563" cy="375"/>
                </a:xfrm>
                <a:custGeom>
                  <a:avLst/>
                  <a:gdLst/>
                  <a:ahLst/>
                  <a:cxnLst/>
                  <a:rect l="0" t="0" r="r" b="b"/>
                  <a:pathLst>
                    <a:path w="21600" h="20982">
                      <a:moveTo>
                        <a:pt x="18883" y="9540"/>
                      </a:moveTo>
                      <a:lnTo>
                        <a:pt x="16971" y="4191"/>
                      </a:lnTo>
                      <a:cubicBezTo>
                        <a:pt x="16971" y="4191"/>
                        <a:pt x="15925" y="3343"/>
                        <a:pt x="12789" y="1363"/>
                      </a:cubicBezTo>
                      <a:cubicBezTo>
                        <a:pt x="9653" y="-618"/>
                        <a:pt x="10176" y="144"/>
                        <a:pt x="10176" y="144"/>
                      </a:cubicBezTo>
                      <a:lnTo>
                        <a:pt x="12162" y="3191"/>
                      </a:lnTo>
                      <a:cubicBezTo>
                        <a:pt x="12162" y="3191"/>
                        <a:pt x="11744" y="4650"/>
                        <a:pt x="7876" y="4191"/>
                      </a:cubicBezTo>
                      <a:cubicBezTo>
                        <a:pt x="5579" y="3919"/>
                        <a:pt x="0" y="12790"/>
                        <a:pt x="0" y="12790"/>
                      </a:cubicBezTo>
                      <a:cubicBezTo>
                        <a:pt x="0" y="12790"/>
                        <a:pt x="10709" y="11633"/>
                        <a:pt x="12974" y="14519"/>
                      </a:cubicBezTo>
                      <a:cubicBezTo>
                        <a:pt x="15238" y="17405"/>
                        <a:pt x="17389" y="20982"/>
                        <a:pt x="17389" y="20982"/>
                      </a:cubicBezTo>
                      <a:lnTo>
                        <a:pt x="21600" y="12823"/>
                      </a:lnTo>
                      <a:lnTo>
                        <a:pt x="18883" y="9540"/>
                      </a:lnTo>
                      <a:close/>
                      <a:moveTo>
                        <a:pt x="18883" y="9540"/>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47" name="AutoShape 50">
                  <a:extLst>
                    <a:ext uri="{FF2B5EF4-FFF2-40B4-BE49-F238E27FC236}">
                      <a16:creationId xmlns:a16="http://schemas.microsoft.com/office/drawing/2014/main" id="{9EE94EC3-810F-8C62-3710-A7A3D48F038B}"/>
                    </a:ext>
                  </a:extLst>
                </p:cNvPr>
                <p:cNvSpPr>
                  <a:spLocks/>
                </p:cNvSpPr>
                <p:nvPr/>
              </p:nvSpPr>
              <p:spPr bwMode="auto">
                <a:xfrm>
                  <a:off x="0" y="1872"/>
                  <a:ext cx="492" cy="349"/>
                </a:xfrm>
                <a:custGeom>
                  <a:avLst/>
                  <a:gdLst/>
                  <a:ahLst/>
                  <a:cxnLst/>
                  <a:rect l="0" t="0" r="r" b="b"/>
                  <a:pathLst>
                    <a:path w="21600" h="21599">
                      <a:moveTo>
                        <a:pt x="17632" y="3672"/>
                      </a:moveTo>
                      <a:lnTo>
                        <a:pt x="13683" y="0"/>
                      </a:lnTo>
                      <a:cubicBezTo>
                        <a:pt x="13683" y="0"/>
                        <a:pt x="12315" y="-1"/>
                        <a:pt x="8426" y="541"/>
                      </a:cubicBezTo>
                      <a:cubicBezTo>
                        <a:pt x="4537" y="1082"/>
                        <a:pt x="5350" y="1409"/>
                        <a:pt x="5350" y="1409"/>
                      </a:cubicBezTo>
                      <a:lnTo>
                        <a:pt x="8496" y="2799"/>
                      </a:lnTo>
                      <a:cubicBezTo>
                        <a:pt x="8496" y="2799"/>
                        <a:pt x="8635" y="4536"/>
                        <a:pt x="4594" y="7121"/>
                      </a:cubicBezTo>
                      <a:cubicBezTo>
                        <a:pt x="2194" y="8657"/>
                        <a:pt x="0" y="21599"/>
                        <a:pt x="0" y="21599"/>
                      </a:cubicBezTo>
                      <a:cubicBezTo>
                        <a:pt x="0" y="21599"/>
                        <a:pt x="10262" y="12095"/>
                        <a:pt x="13625" y="13110"/>
                      </a:cubicBezTo>
                      <a:cubicBezTo>
                        <a:pt x="16988" y="14126"/>
                        <a:pt x="20501" y="15899"/>
                        <a:pt x="20501" y="15899"/>
                      </a:cubicBezTo>
                      <a:lnTo>
                        <a:pt x="21600" y="4717"/>
                      </a:lnTo>
                      <a:lnTo>
                        <a:pt x="17632" y="3672"/>
                      </a:lnTo>
                      <a:close/>
                      <a:moveTo>
                        <a:pt x="17632" y="3672"/>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grpSp>
          <p:grpSp>
            <p:nvGrpSpPr>
              <p:cNvPr id="7" name="Group 81">
                <a:extLst>
                  <a:ext uri="{FF2B5EF4-FFF2-40B4-BE49-F238E27FC236}">
                    <a16:creationId xmlns:a16="http://schemas.microsoft.com/office/drawing/2014/main" id="{3E68563C-2962-2359-564D-7543BC97378D}"/>
                  </a:ext>
                </a:extLst>
              </p:cNvPr>
              <p:cNvGrpSpPr>
                <a:grpSpLocks/>
              </p:cNvGrpSpPr>
              <p:nvPr/>
            </p:nvGrpSpPr>
            <p:grpSpPr bwMode="auto">
              <a:xfrm>
                <a:off x="0" y="0"/>
                <a:ext cx="3906" cy="2319"/>
                <a:chOff x="0" y="0"/>
                <a:chExt cx="3906" cy="2319"/>
              </a:xfrm>
            </p:grpSpPr>
            <p:sp>
              <p:nvSpPr>
                <p:cNvPr id="8" name="AutoShape 52">
                  <a:extLst>
                    <a:ext uri="{FF2B5EF4-FFF2-40B4-BE49-F238E27FC236}">
                      <a16:creationId xmlns:a16="http://schemas.microsoft.com/office/drawing/2014/main" id="{141AA1DD-E403-7358-9D5F-A210B043DA64}"/>
                    </a:ext>
                  </a:extLst>
                </p:cNvPr>
                <p:cNvSpPr>
                  <a:spLocks/>
                </p:cNvSpPr>
                <p:nvPr/>
              </p:nvSpPr>
              <p:spPr bwMode="auto">
                <a:xfrm>
                  <a:off x="256" y="1352"/>
                  <a:ext cx="1801" cy="839"/>
                </a:xfrm>
                <a:custGeom>
                  <a:avLst/>
                  <a:gdLst/>
                  <a:ahLst/>
                  <a:cxnLst/>
                  <a:rect l="0" t="0" r="r" b="b"/>
                  <a:pathLst>
                    <a:path w="21600" h="20880">
                      <a:moveTo>
                        <a:pt x="21600" y="10127"/>
                      </a:moveTo>
                      <a:cubicBezTo>
                        <a:pt x="21600" y="10127"/>
                        <a:pt x="17978" y="21600"/>
                        <a:pt x="0" y="20844"/>
                      </a:cubicBezTo>
                      <a:cubicBezTo>
                        <a:pt x="0" y="20844"/>
                        <a:pt x="34" y="18544"/>
                        <a:pt x="1021" y="15003"/>
                      </a:cubicBezTo>
                      <a:cubicBezTo>
                        <a:pt x="1021" y="15003"/>
                        <a:pt x="12935" y="15274"/>
                        <a:pt x="17527" y="0"/>
                      </a:cubicBezTo>
                      <a:cubicBezTo>
                        <a:pt x="17527" y="0"/>
                        <a:pt x="21166" y="4856"/>
                        <a:pt x="21600" y="10127"/>
                      </a:cubicBezTo>
                      <a:close/>
                      <a:moveTo>
                        <a:pt x="21600" y="10127"/>
                      </a:moveTo>
                    </a:path>
                  </a:pathLst>
                </a:custGeom>
                <a:solidFill>
                  <a:schemeClr val="accent1">
                    <a:lumMod val="7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9" name="AutoShape 53">
                  <a:extLst>
                    <a:ext uri="{FF2B5EF4-FFF2-40B4-BE49-F238E27FC236}">
                      <a16:creationId xmlns:a16="http://schemas.microsoft.com/office/drawing/2014/main" id="{595335F7-6C22-1D58-75EE-0CA9875AF413}"/>
                    </a:ext>
                  </a:extLst>
                </p:cNvPr>
                <p:cNvSpPr>
                  <a:spLocks/>
                </p:cNvSpPr>
                <p:nvPr/>
              </p:nvSpPr>
              <p:spPr bwMode="auto">
                <a:xfrm>
                  <a:off x="760" y="1064"/>
                  <a:ext cx="1086" cy="1060"/>
                </a:xfrm>
                <a:custGeom>
                  <a:avLst/>
                  <a:gdLst/>
                  <a:ahLst/>
                  <a:cxnLst/>
                  <a:rect l="0" t="0" r="r" b="b"/>
                  <a:pathLst>
                    <a:path w="21600" h="15335">
                      <a:moveTo>
                        <a:pt x="16390" y="0"/>
                      </a:moveTo>
                      <a:cubicBezTo>
                        <a:pt x="16390" y="0"/>
                        <a:pt x="13930" y="1207"/>
                        <a:pt x="13025" y="2413"/>
                      </a:cubicBezTo>
                      <a:cubicBezTo>
                        <a:pt x="12119" y="3618"/>
                        <a:pt x="17277" y="16285"/>
                        <a:pt x="2664" y="9614"/>
                      </a:cubicBezTo>
                      <a:lnTo>
                        <a:pt x="1758" y="10374"/>
                      </a:lnTo>
                      <a:lnTo>
                        <a:pt x="0" y="12536"/>
                      </a:lnTo>
                      <a:cubicBezTo>
                        <a:pt x="0" y="12536"/>
                        <a:pt x="19038" y="21600"/>
                        <a:pt x="21600" y="7105"/>
                      </a:cubicBezTo>
                      <a:lnTo>
                        <a:pt x="16390" y="0"/>
                      </a:lnTo>
                      <a:close/>
                      <a:moveTo>
                        <a:pt x="16390" y="0"/>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grpSp>
              <p:nvGrpSpPr>
                <p:cNvPr id="10" name="Group 56">
                  <a:extLst>
                    <a:ext uri="{FF2B5EF4-FFF2-40B4-BE49-F238E27FC236}">
                      <a16:creationId xmlns:a16="http://schemas.microsoft.com/office/drawing/2014/main" id="{353E3C1F-1E8B-6DC6-8328-9C62787B81EC}"/>
                    </a:ext>
                  </a:extLst>
                </p:cNvPr>
                <p:cNvGrpSpPr>
                  <a:grpSpLocks/>
                </p:cNvGrpSpPr>
                <p:nvPr/>
              </p:nvGrpSpPr>
              <p:grpSpPr bwMode="auto">
                <a:xfrm>
                  <a:off x="1400" y="392"/>
                  <a:ext cx="230" cy="295"/>
                  <a:chOff x="0" y="0"/>
                  <a:chExt cx="230" cy="295"/>
                </a:xfrm>
              </p:grpSpPr>
              <p:sp>
                <p:nvSpPr>
                  <p:cNvPr id="35" name="AutoShape 54">
                    <a:extLst>
                      <a:ext uri="{FF2B5EF4-FFF2-40B4-BE49-F238E27FC236}">
                        <a16:creationId xmlns:a16="http://schemas.microsoft.com/office/drawing/2014/main" id="{3D647DDA-2ECD-0E98-21A9-E7651DAAF156}"/>
                      </a:ext>
                    </a:extLst>
                  </p:cNvPr>
                  <p:cNvSpPr>
                    <a:spLocks/>
                  </p:cNvSpPr>
                  <p:nvPr/>
                </p:nvSpPr>
                <p:spPr bwMode="auto">
                  <a:xfrm>
                    <a:off x="0" y="0"/>
                    <a:ext cx="230" cy="295"/>
                  </a:xfrm>
                  <a:custGeom>
                    <a:avLst/>
                    <a:gdLst/>
                    <a:ahLst/>
                    <a:cxnLst/>
                    <a:rect l="0" t="0" r="r" b="b"/>
                    <a:pathLst>
                      <a:path w="20576" h="20296">
                        <a:moveTo>
                          <a:pt x="20576" y="7194"/>
                        </a:moveTo>
                        <a:cubicBezTo>
                          <a:pt x="20576" y="7194"/>
                          <a:pt x="20214" y="17612"/>
                          <a:pt x="15535" y="18165"/>
                        </a:cubicBezTo>
                        <a:cubicBezTo>
                          <a:pt x="10855" y="18718"/>
                          <a:pt x="12295" y="15557"/>
                          <a:pt x="12295" y="15557"/>
                        </a:cubicBezTo>
                        <a:cubicBezTo>
                          <a:pt x="12295" y="15557"/>
                          <a:pt x="7899" y="21600"/>
                          <a:pt x="5153" y="20038"/>
                        </a:cubicBezTo>
                        <a:cubicBezTo>
                          <a:pt x="4540" y="19689"/>
                          <a:pt x="4023" y="18363"/>
                          <a:pt x="4968" y="17160"/>
                        </a:cubicBezTo>
                        <a:cubicBezTo>
                          <a:pt x="4968" y="17160"/>
                          <a:pt x="1135" y="15694"/>
                          <a:pt x="55" y="10014"/>
                        </a:cubicBezTo>
                        <a:cubicBezTo>
                          <a:pt x="-1024" y="4335"/>
                          <a:pt x="14091" y="0"/>
                          <a:pt x="14091" y="0"/>
                        </a:cubicBezTo>
                        <a:lnTo>
                          <a:pt x="20576" y="7194"/>
                        </a:lnTo>
                        <a:close/>
                        <a:moveTo>
                          <a:pt x="20576" y="7194"/>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36" name="AutoShape 55">
                    <a:extLst>
                      <a:ext uri="{FF2B5EF4-FFF2-40B4-BE49-F238E27FC236}">
                        <a16:creationId xmlns:a16="http://schemas.microsoft.com/office/drawing/2014/main" id="{A1A3586E-E5B2-7D0B-0BB3-99FF18C51DC9}"/>
                      </a:ext>
                    </a:extLst>
                  </p:cNvPr>
                  <p:cNvSpPr>
                    <a:spLocks/>
                  </p:cNvSpPr>
                  <p:nvPr/>
                </p:nvSpPr>
                <p:spPr bwMode="auto">
                  <a:xfrm>
                    <a:off x="136" y="192"/>
                    <a:ext cx="56" cy="44"/>
                  </a:xfrm>
                  <a:custGeom>
                    <a:avLst/>
                    <a:gdLst/>
                    <a:ahLst/>
                    <a:cxnLst/>
                    <a:rect l="0" t="0" r="r" b="b"/>
                    <a:pathLst>
                      <a:path w="20867" h="20599">
                        <a:moveTo>
                          <a:pt x="19869" y="165"/>
                        </a:moveTo>
                        <a:cubicBezTo>
                          <a:pt x="15704" y="-747"/>
                          <a:pt x="12028" y="2278"/>
                          <a:pt x="8832" y="5258"/>
                        </a:cubicBezTo>
                        <a:cubicBezTo>
                          <a:pt x="6814" y="7137"/>
                          <a:pt x="5073" y="9338"/>
                          <a:pt x="3458" y="11739"/>
                        </a:cubicBezTo>
                        <a:cubicBezTo>
                          <a:pt x="2063" y="13807"/>
                          <a:pt x="-271" y="16743"/>
                          <a:pt x="25" y="19601"/>
                        </a:cubicBezTo>
                        <a:cubicBezTo>
                          <a:pt x="156" y="20853"/>
                          <a:pt x="1622" y="20731"/>
                          <a:pt x="2265" y="20292"/>
                        </a:cubicBezTo>
                        <a:cubicBezTo>
                          <a:pt x="3912" y="19169"/>
                          <a:pt x="4768" y="17544"/>
                          <a:pt x="5982" y="15783"/>
                        </a:cubicBezTo>
                        <a:cubicBezTo>
                          <a:pt x="7552" y="13504"/>
                          <a:pt x="9368" y="11528"/>
                          <a:pt x="11136" y="9497"/>
                        </a:cubicBezTo>
                        <a:cubicBezTo>
                          <a:pt x="13956" y="6262"/>
                          <a:pt x="17401" y="4637"/>
                          <a:pt x="20494" y="1967"/>
                        </a:cubicBezTo>
                        <a:cubicBezTo>
                          <a:pt x="21329" y="1247"/>
                          <a:pt x="20600" y="328"/>
                          <a:pt x="19869" y="165"/>
                        </a:cubicBezTo>
                        <a:close/>
                        <a:moveTo>
                          <a:pt x="19869" y="165"/>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grpSp>
            <p:grpSp>
              <p:nvGrpSpPr>
                <p:cNvPr id="11" name="Group 59">
                  <a:extLst>
                    <a:ext uri="{FF2B5EF4-FFF2-40B4-BE49-F238E27FC236}">
                      <a16:creationId xmlns:a16="http://schemas.microsoft.com/office/drawing/2014/main" id="{A94C11AF-359B-805C-78F7-FC8AAC01E97B}"/>
                    </a:ext>
                  </a:extLst>
                </p:cNvPr>
                <p:cNvGrpSpPr>
                  <a:grpSpLocks/>
                </p:cNvGrpSpPr>
                <p:nvPr/>
              </p:nvGrpSpPr>
              <p:grpSpPr bwMode="auto">
                <a:xfrm>
                  <a:off x="3672" y="184"/>
                  <a:ext cx="234" cy="269"/>
                  <a:chOff x="0" y="0"/>
                  <a:chExt cx="234" cy="269"/>
                </a:xfrm>
              </p:grpSpPr>
              <p:sp>
                <p:nvSpPr>
                  <p:cNvPr id="33" name="AutoShape 57">
                    <a:extLst>
                      <a:ext uri="{FF2B5EF4-FFF2-40B4-BE49-F238E27FC236}">
                        <a16:creationId xmlns:a16="http://schemas.microsoft.com/office/drawing/2014/main" id="{FA0E8D50-F01E-0417-7F31-5156D416415D}"/>
                      </a:ext>
                    </a:extLst>
                  </p:cNvPr>
                  <p:cNvSpPr>
                    <a:spLocks/>
                  </p:cNvSpPr>
                  <p:nvPr/>
                </p:nvSpPr>
                <p:spPr bwMode="auto">
                  <a:xfrm>
                    <a:off x="0" y="0"/>
                    <a:ext cx="234" cy="266"/>
                  </a:xfrm>
                  <a:custGeom>
                    <a:avLst/>
                    <a:gdLst/>
                    <a:ahLst/>
                    <a:cxnLst/>
                    <a:rect l="0" t="0" r="r" b="b"/>
                    <a:pathLst>
                      <a:path w="18515" h="20970">
                        <a:moveTo>
                          <a:pt x="0" y="3799"/>
                        </a:moveTo>
                        <a:cubicBezTo>
                          <a:pt x="0" y="3799"/>
                          <a:pt x="3811" y="0"/>
                          <a:pt x="5718" y="0"/>
                        </a:cubicBezTo>
                        <a:cubicBezTo>
                          <a:pt x="7623" y="0"/>
                          <a:pt x="13976" y="1583"/>
                          <a:pt x="17788" y="5699"/>
                        </a:cubicBezTo>
                        <a:cubicBezTo>
                          <a:pt x="21600" y="9814"/>
                          <a:pt x="9178" y="20807"/>
                          <a:pt x="9178" y="20807"/>
                        </a:cubicBezTo>
                        <a:cubicBezTo>
                          <a:pt x="9178" y="20807"/>
                          <a:pt x="2960" y="21600"/>
                          <a:pt x="1480" y="19682"/>
                        </a:cubicBezTo>
                        <a:cubicBezTo>
                          <a:pt x="0" y="17762"/>
                          <a:pt x="0" y="3799"/>
                          <a:pt x="0" y="3799"/>
                        </a:cubicBezTo>
                        <a:close/>
                        <a:moveTo>
                          <a:pt x="0" y="3799"/>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34" name="AutoShape 58">
                    <a:extLst>
                      <a:ext uri="{FF2B5EF4-FFF2-40B4-BE49-F238E27FC236}">
                        <a16:creationId xmlns:a16="http://schemas.microsoft.com/office/drawing/2014/main" id="{753E76EC-DFAE-B3FC-017A-C71BAE735E31}"/>
                      </a:ext>
                    </a:extLst>
                  </p:cNvPr>
                  <p:cNvSpPr>
                    <a:spLocks/>
                  </p:cNvSpPr>
                  <p:nvPr/>
                </p:nvSpPr>
                <p:spPr bwMode="auto">
                  <a:xfrm>
                    <a:off x="0" y="39"/>
                    <a:ext cx="169" cy="230"/>
                  </a:xfrm>
                  <a:custGeom>
                    <a:avLst/>
                    <a:gdLst/>
                    <a:ahLst/>
                    <a:cxnLst/>
                    <a:rect l="0" t="0" r="r" b="b"/>
                    <a:pathLst>
                      <a:path w="21400" h="21339">
                        <a:moveTo>
                          <a:pt x="20945" y="3049"/>
                        </a:moveTo>
                        <a:cubicBezTo>
                          <a:pt x="19305" y="3049"/>
                          <a:pt x="17293" y="4084"/>
                          <a:pt x="16507" y="5298"/>
                        </a:cubicBezTo>
                        <a:cubicBezTo>
                          <a:pt x="15210" y="4589"/>
                          <a:pt x="13434" y="3973"/>
                          <a:pt x="11528" y="3448"/>
                        </a:cubicBezTo>
                        <a:cubicBezTo>
                          <a:pt x="11681" y="3283"/>
                          <a:pt x="11842" y="3121"/>
                          <a:pt x="12025" y="2971"/>
                        </a:cubicBezTo>
                        <a:cubicBezTo>
                          <a:pt x="12558" y="2538"/>
                          <a:pt x="13331" y="2338"/>
                          <a:pt x="13804" y="1887"/>
                        </a:cubicBezTo>
                        <a:cubicBezTo>
                          <a:pt x="14088" y="1615"/>
                          <a:pt x="13555" y="1443"/>
                          <a:pt x="13250" y="1450"/>
                        </a:cubicBezTo>
                        <a:cubicBezTo>
                          <a:pt x="12188" y="1470"/>
                          <a:pt x="11316" y="1879"/>
                          <a:pt x="10630" y="2470"/>
                        </a:cubicBezTo>
                        <a:cubicBezTo>
                          <a:pt x="10413" y="2659"/>
                          <a:pt x="10224" y="2861"/>
                          <a:pt x="10080" y="3072"/>
                        </a:cubicBezTo>
                        <a:cubicBezTo>
                          <a:pt x="7969" y="2555"/>
                          <a:pt x="5806" y="2148"/>
                          <a:pt x="4027" y="1850"/>
                        </a:cubicBezTo>
                        <a:cubicBezTo>
                          <a:pt x="4233" y="1676"/>
                          <a:pt x="4446" y="1505"/>
                          <a:pt x="4696" y="1358"/>
                        </a:cubicBezTo>
                        <a:cubicBezTo>
                          <a:pt x="5078" y="1132"/>
                          <a:pt x="5510" y="952"/>
                          <a:pt x="5948" y="794"/>
                        </a:cubicBezTo>
                        <a:cubicBezTo>
                          <a:pt x="6282" y="673"/>
                          <a:pt x="6755" y="560"/>
                          <a:pt x="6866" y="272"/>
                        </a:cubicBezTo>
                        <a:cubicBezTo>
                          <a:pt x="6905" y="165"/>
                          <a:pt x="6803" y="75"/>
                          <a:pt x="6663" y="47"/>
                        </a:cubicBezTo>
                        <a:cubicBezTo>
                          <a:pt x="5638" y="-157"/>
                          <a:pt x="4614" y="347"/>
                          <a:pt x="3822" y="779"/>
                        </a:cubicBezTo>
                        <a:cubicBezTo>
                          <a:pt x="3458" y="978"/>
                          <a:pt x="2978" y="1281"/>
                          <a:pt x="2628" y="1626"/>
                        </a:cubicBezTo>
                        <a:cubicBezTo>
                          <a:pt x="1042" y="1383"/>
                          <a:pt x="0" y="1259"/>
                          <a:pt x="0" y="1259"/>
                        </a:cubicBezTo>
                        <a:lnTo>
                          <a:pt x="0" y="17745"/>
                        </a:lnTo>
                        <a:cubicBezTo>
                          <a:pt x="0" y="17745"/>
                          <a:pt x="2547" y="21443"/>
                          <a:pt x="6621" y="21337"/>
                        </a:cubicBezTo>
                        <a:cubicBezTo>
                          <a:pt x="10694" y="21231"/>
                          <a:pt x="8149" y="8638"/>
                          <a:pt x="8149" y="8638"/>
                        </a:cubicBezTo>
                        <a:cubicBezTo>
                          <a:pt x="8149" y="8638"/>
                          <a:pt x="15281" y="13497"/>
                          <a:pt x="18335" y="8638"/>
                        </a:cubicBezTo>
                        <a:cubicBezTo>
                          <a:pt x="18999" y="7581"/>
                          <a:pt x="18507" y="6637"/>
                          <a:pt x="17333" y="5803"/>
                        </a:cubicBezTo>
                        <a:cubicBezTo>
                          <a:pt x="17717" y="5370"/>
                          <a:pt x="18114" y="4951"/>
                          <a:pt x="18636" y="4583"/>
                        </a:cubicBezTo>
                        <a:cubicBezTo>
                          <a:pt x="19408" y="4039"/>
                          <a:pt x="20457" y="3879"/>
                          <a:pt x="21274" y="3411"/>
                        </a:cubicBezTo>
                        <a:cubicBezTo>
                          <a:pt x="21600" y="3225"/>
                          <a:pt x="21220" y="3049"/>
                          <a:pt x="20945" y="3049"/>
                        </a:cubicBezTo>
                        <a:close/>
                        <a:moveTo>
                          <a:pt x="20945" y="3049"/>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grpSp>
            <p:sp>
              <p:nvSpPr>
                <p:cNvPr id="12" name="AutoShape 60">
                  <a:extLst>
                    <a:ext uri="{FF2B5EF4-FFF2-40B4-BE49-F238E27FC236}">
                      <a16:creationId xmlns:a16="http://schemas.microsoft.com/office/drawing/2014/main" id="{BF902640-55FE-88EA-4C1D-10DFD9D64E65}"/>
                    </a:ext>
                  </a:extLst>
                </p:cNvPr>
                <p:cNvSpPr>
                  <a:spLocks/>
                </p:cNvSpPr>
                <p:nvPr/>
              </p:nvSpPr>
              <p:spPr bwMode="auto">
                <a:xfrm>
                  <a:off x="2728" y="391"/>
                  <a:ext cx="1066" cy="807"/>
                </a:xfrm>
                <a:custGeom>
                  <a:avLst/>
                  <a:gdLst/>
                  <a:ahLst/>
                  <a:cxnLst/>
                  <a:rect l="0" t="0" r="r" b="b"/>
                  <a:pathLst>
                    <a:path w="20741" h="19545">
                      <a:moveTo>
                        <a:pt x="237" y="19481"/>
                      </a:moveTo>
                      <a:cubicBezTo>
                        <a:pt x="237" y="19481"/>
                        <a:pt x="13303" y="21600"/>
                        <a:pt x="20741" y="1502"/>
                      </a:cubicBezTo>
                      <a:lnTo>
                        <a:pt x="18322" y="0"/>
                      </a:lnTo>
                      <a:cubicBezTo>
                        <a:pt x="18322" y="0"/>
                        <a:pt x="11277" y="14102"/>
                        <a:pt x="2194" y="10700"/>
                      </a:cubicBezTo>
                      <a:cubicBezTo>
                        <a:pt x="2194" y="10700"/>
                        <a:pt x="-859" y="12554"/>
                        <a:pt x="237" y="19481"/>
                      </a:cubicBezTo>
                      <a:close/>
                      <a:moveTo>
                        <a:pt x="237" y="19481"/>
                      </a:moveTo>
                    </a:path>
                  </a:pathLst>
                </a:custGeom>
                <a:solidFill>
                  <a:schemeClr val="accent1">
                    <a:lumMod val="7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grpSp>
              <p:nvGrpSpPr>
                <p:cNvPr id="13" name="Group 72">
                  <a:extLst>
                    <a:ext uri="{FF2B5EF4-FFF2-40B4-BE49-F238E27FC236}">
                      <a16:creationId xmlns:a16="http://schemas.microsoft.com/office/drawing/2014/main" id="{DBB5DCE2-EE81-5384-0F21-E7EC88ABC128}"/>
                    </a:ext>
                  </a:extLst>
                </p:cNvPr>
                <p:cNvGrpSpPr>
                  <a:grpSpLocks/>
                </p:cNvGrpSpPr>
                <p:nvPr/>
              </p:nvGrpSpPr>
              <p:grpSpPr bwMode="auto">
                <a:xfrm>
                  <a:off x="2752" y="0"/>
                  <a:ext cx="661" cy="946"/>
                  <a:chOff x="0" y="0"/>
                  <a:chExt cx="661" cy="946"/>
                </a:xfrm>
              </p:grpSpPr>
              <p:grpSp>
                <p:nvGrpSpPr>
                  <p:cNvPr id="22" name="Group 64">
                    <a:extLst>
                      <a:ext uri="{FF2B5EF4-FFF2-40B4-BE49-F238E27FC236}">
                        <a16:creationId xmlns:a16="http://schemas.microsoft.com/office/drawing/2014/main" id="{7E97F172-4AC2-D708-0567-645992D243C9}"/>
                      </a:ext>
                    </a:extLst>
                  </p:cNvPr>
                  <p:cNvGrpSpPr>
                    <a:grpSpLocks/>
                  </p:cNvGrpSpPr>
                  <p:nvPr/>
                </p:nvGrpSpPr>
                <p:grpSpPr bwMode="auto">
                  <a:xfrm>
                    <a:off x="0" y="0"/>
                    <a:ext cx="661" cy="946"/>
                    <a:chOff x="0" y="0"/>
                    <a:chExt cx="661" cy="946"/>
                  </a:xfrm>
                </p:grpSpPr>
                <p:sp>
                  <p:nvSpPr>
                    <p:cNvPr id="30" name="AutoShape 61">
                      <a:extLst>
                        <a:ext uri="{FF2B5EF4-FFF2-40B4-BE49-F238E27FC236}">
                          <a16:creationId xmlns:a16="http://schemas.microsoft.com/office/drawing/2014/main" id="{F1D85588-F90B-5584-E302-CFB5BA793885}"/>
                        </a:ext>
                      </a:extLst>
                    </p:cNvPr>
                    <p:cNvSpPr>
                      <a:spLocks/>
                    </p:cNvSpPr>
                    <p:nvPr/>
                  </p:nvSpPr>
                  <p:spPr bwMode="auto">
                    <a:xfrm>
                      <a:off x="0" y="128"/>
                      <a:ext cx="535" cy="815"/>
                    </a:xfrm>
                    <a:custGeom>
                      <a:avLst/>
                      <a:gdLst/>
                      <a:ahLst/>
                      <a:cxnLst/>
                      <a:rect l="0" t="0" r="r" b="b"/>
                      <a:pathLst>
                        <a:path w="21331" h="18923">
                          <a:moveTo>
                            <a:pt x="21312" y="5707"/>
                          </a:moveTo>
                          <a:cubicBezTo>
                            <a:pt x="21600" y="7232"/>
                            <a:pt x="18529" y="13331"/>
                            <a:pt x="17566" y="15039"/>
                          </a:cubicBezTo>
                          <a:cubicBezTo>
                            <a:pt x="16850" y="16310"/>
                            <a:pt x="11320" y="15599"/>
                            <a:pt x="10371" y="15338"/>
                          </a:cubicBezTo>
                          <a:cubicBezTo>
                            <a:pt x="9423" y="15077"/>
                            <a:pt x="4115" y="18923"/>
                            <a:pt x="4115" y="18923"/>
                          </a:cubicBezTo>
                          <a:lnTo>
                            <a:pt x="0" y="16375"/>
                          </a:lnTo>
                          <a:lnTo>
                            <a:pt x="3034" y="13322"/>
                          </a:lnTo>
                          <a:lnTo>
                            <a:pt x="1786" y="11908"/>
                          </a:lnTo>
                          <a:lnTo>
                            <a:pt x="1214" y="7585"/>
                          </a:lnTo>
                          <a:cubicBezTo>
                            <a:pt x="1214" y="7585"/>
                            <a:pt x="2458" y="2192"/>
                            <a:pt x="5035" y="1293"/>
                          </a:cubicBezTo>
                          <a:cubicBezTo>
                            <a:pt x="7612" y="395"/>
                            <a:pt x="19730" y="-2677"/>
                            <a:pt x="21312" y="5707"/>
                          </a:cubicBezTo>
                          <a:close/>
                          <a:moveTo>
                            <a:pt x="21312" y="5707"/>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31" name="AutoShape 62">
                      <a:extLst>
                        <a:ext uri="{FF2B5EF4-FFF2-40B4-BE49-F238E27FC236}">
                          <a16:creationId xmlns:a16="http://schemas.microsoft.com/office/drawing/2014/main" id="{B6387FDD-DF6D-0BBA-24F7-6FFB96FA7893}"/>
                        </a:ext>
                      </a:extLst>
                    </p:cNvPr>
                    <p:cNvSpPr>
                      <a:spLocks/>
                    </p:cNvSpPr>
                    <p:nvPr/>
                  </p:nvSpPr>
                  <p:spPr bwMode="auto">
                    <a:xfrm>
                      <a:off x="0" y="0"/>
                      <a:ext cx="661" cy="678"/>
                    </a:xfrm>
                    <a:custGeom>
                      <a:avLst/>
                      <a:gdLst/>
                      <a:ahLst/>
                      <a:cxnLst/>
                      <a:rect l="0" t="0" r="r" b="b"/>
                      <a:pathLst>
                        <a:path w="20180" h="20975">
                          <a:moveTo>
                            <a:pt x="15416" y="11263"/>
                          </a:moveTo>
                          <a:cubicBezTo>
                            <a:pt x="15416" y="11263"/>
                            <a:pt x="17200" y="12227"/>
                            <a:pt x="18955" y="10771"/>
                          </a:cubicBezTo>
                          <a:cubicBezTo>
                            <a:pt x="20710" y="9315"/>
                            <a:pt x="21053" y="5662"/>
                            <a:pt x="16751" y="1857"/>
                          </a:cubicBezTo>
                          <a:cubicBezTo>
                            <a:pt x="16751" y="1857"/>
                            <a:pt x="18844" y="4859"/>
                            <a:pt x="18518" y="5247"/>
                          </a:cubicBezTo>
                          <a:cubicBezTo>
                            <a:pt x="18518" y="5247"/>
                            <a:pt x="16288" y="1477"/>
                            <a:pt x="15417" y="1221"/>
                          </a:cubicBezTo>
                          <a:cubicBezTo>
                            <a:pt x="15417" y="1221"/>
                            <a:pt x="16670" y="3482"/>
                            <a:pt x="16647" y="3876"/>
                          </a:cubicBezTo>
                          <a:cubicBezTo>
                            <a:pt x="16608" y="4518"/>
                            <a:pt x="15929" y="2182"/>
                            <a:pt x="13122" y="920"/>
                          </a:cubicBezTo>
                          <a:cubicBezTo>
                            <a:pt x="11332" y="115"/>
                            <a:pt x="5238" y="-625"/>
                            <a:pt x="3776" y="828"/>
                          </a:cubicBezTo>
                          <a:cubicBezTo>
                            <a:pt x="2314" y="2280"/>
                            <a:pt x="2109" y="4409"/>
                            <a:pt x="2109" y="4409"/>
                          </a:cubicBezTo>
                          <a:cubicBezTo>
                            <a:pt x="2109" y="4409"/>
                            <a:pt x="1771" y="5997"/>
                            <a:pt x="612" y="6875"/>
                          </a:cubicBezTo>
                          <a:cubicBezTo>
                            <a:pt x="-547" y="7753"/>
                            <a:pt x="270" y="12894"/>
                            <a:pt x="406" y="14719"/>
                          </a:cubicBezTo>
                          <a:cubicBezTo>
                            <a:pt x="543" y="16544"/>
                            <a:pt x="167" y="18751"/>
                            <a:pt x="167" y="18751"/>
                          </a:cubicBezTo>
                          <a:lnTo>
                            <a:pt x="1980" y="20975"/>
                          </a:lnTo>
                          <a:lnTo>
                            <a:pt x="2576" y="14874"/>
                          </a:lnTo>
                          <a:cubicBezTo>
                            <a:pt x="2576" y="14874"/>
                            <a:pt x="681" y="11701"/>
                            <a:pt x="2055" y="9971"/>
                          </a:cubicBezTo>
                          <a:cubicBezTo>
                            <a:pt x="3428" y="8241"/>
                            <a:pt x="4685" y="8963"/>
                            <a:pt x="5159" y="10001"/>
                          </a:cubicBezTo>
                          <a:cubicBezTo>
                            <a:pt x="5876" y="11574"/>
                            <a:pt x="5543" y="12888"/>
                            <a:pt x="5543" y="12888"/>
                          </a:cubicBezTo>
                          <a:lnTo>
                            <a:pt x="6427" y="12674"/>
                          </a:lnTo>
                          <a:cubicBezTo>
                            <a:pt x="6427" y="12674"/>
                            <a:pt x="6201" y="11135"/>
                            <a:pt x="7306" y="9436"/>
                          </a:cubicBezTo>
                          <a:cubicBezTo>
                            <a:pt x="8411" y="7736"/>
                            <a:pt x="10166" y="3984"/>
                            <a:pt x="15416" y="11263"/>
                          </a:cubicBezTo>
                          <a:close/>
                          <a:moveTo>
                            <a:pt x="15416" y="11263"/>
                          </a:moveTo>
                        </a:path>
                      </a:pathLst>
                    </a:custGeom>
                    <a:solidFill>
                      <a:srgbClr val="383838"/>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32" name="AutoShape 63">
                      <a:extLst>
                        <a:ext uri="{FF2B5EF4-FFF2-40B4-BE49-F238E27FC236}">
                          <a16:creationId xmlns:a16="http://schemas.microsoft.com/office/drawing/2014/main" id="{ECC3AFDE-1474-28FD-266D-95971220595A}"/>
                        </a:ext>
                      </a:extLst>
                    </p:cNvPr>
                    <p:cNvSpPr>
                      <a:spLocks/>
                    </p:cNvSpPr>
                    <p:nvPr/>
                  </p:nvSpPr>
                  <p:spPr bwMode="auto">
                    <a:xfrm>
                      <a:off x="24" y="616"/>
                      <a:ext cx="407" cy="330"/>
                    </a:xfrm>
                    <a:custGeom>
                      <a:avLst/>
                      <a:gdLst/>
                      <a:ahLst/>
                      <a:cxnLst/>
                      <a:rect l="0" t="0" r="r" b="b"/>
                      <a:pathLst>
                        <a:path w="21126" h="20427">
                          <a:moveTo>
                            <a:pt x="42" y="14766"/>
                          </a:moveTo>
                          <a:cubicBezTo>
                            <a:pt x="559" y="13539"/>
                            <a:pt x="3911" y="3089"/>
                            <a:pt x="3815" y="958"/>
                          </a:cubicBezTo>
                          <a:cubicBezTo>
                            <a:pt x="3719" y="-1173"/>
                            <a:pt x="4786" y="543"/>
                            <a:pt x="7879" y="3238"/>
                          </a:cubicBezTo>
                          <a:cubicBezTo>
                            <a:pt x="10973" y="5934"/>
                            <a:pt x="20439" y="10287"/>
                            <a:pt x="20439" y="10287"/>
                          </a:cubicBezTo>
                          <a:cubicBezTo>
                            <a:pt x="20753" y="10436"/>
                            <a:pt x="20975" y="10700"/>
                            <a:pt x="21126" y="11025"/>
                          </a:cubicBezTo>
                          <a:cubicBezTo>
                            <a:pt x="19228" y="13114"/>
                            <a:pt x="13357" y="11539"/>
                            <a:pt x="12253" y="10919"/>
                          </a:cubicBezTo>
                          <a:cubicBezTo>
                            <a:pt x="11302" y="10385"/>
                            <a:pt x="4841" y="18215"/>
                            <a:pt x="3979" y="20427"/>
                          </a:cubicBezTo>
                          <a:cubicBezTo>
                            <a:pt x="3974" y="20422"/>
                            <a:pt x="-474" y="15993"/>
                            <a:pt x="42" y="14766"/>
                          </a:cubicBezTo>
                          <a:close/>
                          <a:moveTo>
                            <a:pt x="42" y="14766"/>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grpSp>
              <p:sp>
                <p:nvSpPr>
                  <p:cNvPr id="23" name="AutoShape 65">
                    <a:extLst>
                      <a:ext uri="{FF2B5EF4-FFF2-40B4-BE49-F238E27FC236}">
                        <a16:creationId xmlns:a16="http://schemas.microsoft.com/office/drawing/2014/main" id="{CD7A8767-2871-8E90-6090-EA0933953998}"/>
                      </a:ext>
                    </a:extLst>
                  </p:cNvPr>
                  <p:cNvSpPr>
                    <a:spLocks/>
                  </p:cNvSpPr>
                  <p:nvPr/>
                </p:nvSpPr>
                <p:spPr bwMode="auto">
                  <a:xfrm>
                    <a:off x="96" y="328"/>
                    <a:ext cx="43" cy="123"/>
                  </a:xfrm>
                  <a:custGeom>
                    <a:avLst/>
                    <a:gdLst/>
                    <a:ahLst/>
                    <a:cxnLst/>
                    <a:rect l="0" t="0" r="r" b="b"/>
                    <a:pathLst>
                      <a:path w="21175" h="21025">
                        <a:moveTo>
                          <a:pt x="1147" y="6"/>
                        </a:moveTo>
                        <a:cubicBezTo>
                          <a:pt x="1147" y="6"/>
                          <a:pt x="21600" y="-575"/>
                          <a:pt x="21168" y="10118"/>
                        </a:cubicBezTo>
                        <a:cubicBezTo>
                          <a:pt x="20744" y="20813"/>
                          <a:pt x="0" y="21025"/>
                          <a:pt x="0" y="21025"/>
                        </a:cubicBezTo>
                        <a:cubicBezTo>
                          <a:pt x="0" y="21025"/>
                          <a:pt x="19864" y="7623"/>
                          <a:pt x="1147" y="6"/>
                        </a:cubicBezTo>
                        <a:close/>
                        <a:moveTo>
                          <a:pt x="1147" y="6"/>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24" name="AutoShape 66">
                    <a:extLst>
                      <a:ext uri="{FF2B5EF4-FFF2-40B4-BE49-F238E27FC236}">
                        <a16:creationId xmlns:a16="http://schemas.microsoft.com/office/drawing/2014/main" id="{840B3EF0-924E-FB51-9097-19D3F29DE168}"/>
                      </a:ext>
                    </a:extLst>
                  </p:cNvPr>
                  <p:cNvSpPr>
                    <a:spLocks/>
                  </p:cNvSpPr>
                  <p:nvPr/>
                </p:nvSpPr>
                <p:spPr bwMode="auto">
                  <a:xfrm>
                    <a:off x="376" y="432"/>
                    <a:ext cx="32" cy="47"/>
                  </a:xfrm>
                  <a:custGeom>
                    <a:avLst/>
                    <a:gdLst/>
                    <a:ahLst/>
                    <a:cxnLst/>
                    <a:rect l="0" t="0" r="r" b="b"/>
                    <a:pathLst>
                      <a:path w="21574" h="21578">
                        <a:moveTo>
                          <a:pt x="15378" y="178"/>
                        </a:moveTo>
                        <a:cubicBezTo>
                          <a:pt x="14728" y="47"/>
                          <a:pt x="14046" y="-11"/>
                          <a:pt x="13355" y="2"/>
                        </a:cubicBezTo>
                        <a:cubicBezTo>
                          <a:pt x="12663" y="14"/>
                          <a:pt x="11962" y="98"/>
                          <a:pt x="11271" y="244"/>
                        </a:cubicBezTo>
                        <a:cubicBezTo>
                          <a:pt x="10580" y="390"/>
                          <a:pt x="9900" y="599"/>
                          <a:pt x="9247" y="857"/>
                        </a:cubicBezTo>
                        <a:cubicBezTo>
                          <a:pt x="8594" y="1115"/>
                          <a:pt x="7968" y="1421"/>
                          <a:pt x="7380" y="1761"/>
                        </a:cubicBezTo>
                        <a:cubicBezTo>
                          <a:pt x="6792" y="2100"/>
                          <a:pt x="6241" y="2473"/>
                          <a:pt x="5733" y="2863"/>
                        </a:cubicBezTo>
                        <a:cubicBezTo>
                          <a:pt x="5225" y="3253"/>
                          <a:pt x="4759" y="3662"/>
                          <a:pt x="4335" y="4076"/>
                        </a:cubicBezTo>
                        <a:cubicBezTo>
                          <a:pt x="3911" y="4490"/>
                          <a:pt x="3530" y="4909"/>
                          <a:pt x="3187" y="5326"/>
                        </a:cubicBezTo>
                        <a:cubicBezTo>
                          <a:pt x="2845" y="5742"/>
                          <a:pt x="2541" y="6155"/>
                          <a:pt x="2272" y="6558"/>
                        </a:cubicBezTo>
                        <a:cubicBezTo>
                          <a:pt x="2003" y="6962"/>
                          <a:pt x="1768" y="7356"/>
                          <a:pt x="1562" y="7737"/>
                        </a:cubicBezTo>
                        <a:cubicBezTo>
                          <a:pt x="1356" y="8118"/>
                          <a:pt x="1179" y="8486"/>
                          <a:pt x="1026" y="8840"/>
                        </a:cubicBezTo>
                        <a:cubicBezTo>
                          <a:pt x="873" y="9194"/>
                          <a:pt x="728" y="9568"/>
                          <a:pt x="598" y="9965"/>
                        </a:cubicBezTo>
                        <a:cubicBezTo>
                          <a:pt x="467" y="10361"/>
                          <a:pt x="351" y="10779"/>
                          <a:pt x="256" y="11217"/>
                        </a:cubicBezTo>
                        <a:cubicBezTo>
                          <a:pt x="161" y="11655"/>
                          <a:pt x="87" y="12114"/>
                          <a:pt x="44" y="12590"/>
                        </a:cubicBezTo>
                        <a:cubicBezTo>
                          <a:pt x="0" y="13066"/>
                          <a:pt x="-13" y="13559"/>
                          <a:pt x="14" y="14063"/>
                        </a:cubicBezTo>
                        <a:cubicBezTo>
                          <a:pt x="40" y="14567"/>
                          <a:pt x="107" y="15081"/>
                          <a:pt x="223" y="15597"/>
                        </a:cubicBezTo>
                        <a:cubicBezTo>
                          <a:pt x="340" y="16112"/>
                          <a:pt x="506" y="16627"/>
                          <a:pt x="730" y="17129"/>
                        </a:cubicBezTo>
                        <a:cubicBezTo>
                          <a:pt x="954" y="17631"/>
                          <a:pt x="1237" y="18118"/>
                          <a:pt x="1581" y="18575"/>
                        </a:cubicBezTo>
                        <a:cubicBezTo>
                          <a:pt x="1924" y="19032"/>
                          <a:pt x="2330" y="19458"/>
                          <a:pt x="2794" y="19835"/>
                        </a:cubicBezTo>
                        <a:cubicBezTo>
                          <a:pt x="3259" y="20212"/>
                          <a:pt x="3782" y="20540"/>
                          <a:pt x="4354" y="20804"/>
                        </a:cubicBezTo>
                        <a:cubicBezTo>
                          <a:pt x="4925" y="21069"/>
                          <a:pt x="5545" y="21271"/>
                          <a:pt x="6196" y="21400"/>
                        </a:cubicBezTo>
                        <a:cubicBezTo>
                          <a:pt x="6846" y="21531"/>
                          <a:pt x="7528" y="21589"/>
                          <a:pt x="8219" y="21576"/>
                        </a:cubicBezTo>
                        <a:cubicBezTo>
                          <a:pt x="8911" y="21564"/>
                          <a:pt x="9612" y="21480"/>
                          <a:pt x="10303" y="21334"/>
                        </a:cubicBezTo>
                        <a:cubicBezTo>
                          <a:pt x="10994" y="21188"/>
                          <a:pt x="11674" y="20979"/>
                          <a:pt x="12327" y="20721"/>
                        </a:cubicBezTo>
                        <a:cubicBezTo>
                          <a:pt x="12980" y="20463"/>
                          <a:pt x="13606" y="20157"/>
                          <a:pt x="14194" y="19817"/>
                        </a:cubicBezTo>
                        <a:cubicBezTo>
                          <a:pt x="14782" y="19478"/>
                          <a:pt x="15333" y="19105"/>
                          <a:pt x="15841" y="18715"/>
                        </a:cubicBezTo>
                        <a:cubicBezTo>
                          <a:pt x="16349" y="18325"/>
                          <a:pt x="16815" y="17916"/>
                          <a:pt x="17239" y="17502"/>
                        </a:cubicBezTo>
                        <a:cubicBezTo>
                          <a:pt x="17663" y="17088"/>
                          <a:pt x="18044" y="16669"/>
                          <a:pt x="18387" y="16252"/>
                        </a:cubicBezTo>
                        <a:cubicBezTo>
                          <a:pt x="18729" y="15836"/>
                          <a:pt x="19033" y="15423"/>
                          <a:pt x="19302" y="15020"/>
                        </a:cubicBezTo>
                        <a:cubicBezTo>
                          <a:pt x="19571" y="14616"/>
                          <a:pt x="19806" y="14222"/>
                          <a:pt x="20012" y="13841"/>
                        </a:cubicBezTo>
                        <a:cubicBezTo>
                          <a:pt x="20218" y="13460"/>
                          <a:pt x="20395" y="13092"/>
                          <a:pt x="20548" y="12738"/>
                        </a:cubicBezTo>
                        <a:cubicBezTo>
                          <a:pt x="20701" y="12384"/>
                          <a:pt x="20846" y="12010"/>
                          <a:pt x="20976" y="11613"/>
                        </a:cubicBezTo>
                        <a:cubicBezTo>
                          <a:pt x="21107" y="11217"/>
                          <a:pt x="21223" y="10799"/>
                          <a:pt x="21318" y="10361"/>
                        </a:cubicBezTo>
                        <a:cubicBezTo>
                          <a:pt x="21413" y="9923"/>
                          <a:pt x="21487" y="9464"/>
                          <a:pt x="21530" y="8988"/>
                        </a:cubicBezTo>
                        <a:cubicBezTo>
                          <a:pt x="21574" y="8512"/>
                          <a:pt x="21587" y="8019"/>
                          <a:pt x="21560" y="7515"/>
                        </a:cubicBezTo>
                        <a:cubicBezTo>
                          <a:pt x="21534" y="7011"/>
                          <a:pt x="21467" y="6497"/>
                          <a:pt x="21351" y="5981"/>
                        </a:cubicBezTo>
                        <a:cubicBezTo>
                          <a:pt x="21234" y="5466"/>
                          <a:pt x="21068" y="4951"/>
                          <a:pt x="20844" y="4449"/>
                        </a:cubicBezTo>
                        <a:cubicBezTo>
                          <a:pt x="20620" y="3947"/>
                          <a:pt x="20337" y="3460"/>
                          <a:pt x="19993" y="3003"/>
                        </a:cubicBezTo>
                        <a:cubicBezTo>
                          <a:pt x="19650" y="2546"/>
                          <a:pt x="19244" y="2120"/>
                          <a:pt x="18780" y="1743"/>
                        </a:cubicBezTo>
                        <a:cubicBezTo>
                          <a:pt x="18315" y="1366"/>
                          <a:pt x="17792" y="1038"/>
                          <a:pt x="17220" y="774"/>
                        </a:cubicBezTo>
                        <a:cubicBezTo>
                          <a:pt x="16649" y="509"/>
                          <a:pt x="16029" y="307"/>
                          <a:pt x="15378" y="178"/>
                        </a:cubicBezTo>
                        <a:close/>
                        <a:moveTo>
                          <a:pt x="15378" y="178"/>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25" name="AutoShape 67">
                    <a:extLst>
                      <a:ext uri="{FF2B5EF4-FFF2-40B4-BE49-F238E27FC236}">
                        <a16:creationId xmlns:a16="http://schemas.microsoft.com/office/drawing/2014/main" id="{46D848F9-74C9-5C75-3550-74CB1BFA474C}"/>
                      </a:ext>
                    </a:extLst>
                  </p:cNvPr>
                  <p:cNvSpPr>
                    <a:spLocks/>
                  </p:cNvSpPr>
                  <p:nvPr/>
                </p:nvSpPr>
                <p:spPr bwMode="auto">
                  <a:xfrm>
                    <a:off x="488" y="488"/>
                    <a:ext cx="27" cy="46"/>
                  </a:xfrm>
                  <a:custGeom>
                    <a:avLst/>
                    <a:gdLst/>
                    <a:ahLst/>
                    <a:cxnLst/>
                    <a:rect l="0" t="0" r="r" b="b"/>
                    <a:pathLst>
                      <a:path w="19030" h="20015">
                        <a:moveTo>
                          <a:pt x="1782" y="8303"/>
                        </a:moveTo>
                        <a:cubicBezTo>
                          <a:pt x="-1282" y="13744"/>
                          <a:pt x="-297" y="18928"/>
                          <a:pt x="3987" y="19868"/>
                        </a:cubicBezTo>
                        <a:cubicBezTo>
                          <a:pt x="8254" y="20808"/>
                          <a:pt x="14207" y="17161"/>
                          <a:pt x="17249" y="11713"/>
                        </a:cubicBezTo>
                        <a:cubicBezTo>
                          <a:pt x="20318" y="6275"/>
                          <a:pt x="19317" y="1095"/>
                          <a:pt x="15055" y="148"/>
                        </a:cubicBezTo>
                        <a:cubicBezTo>
                          <a:pt x="10776" y="-792"/>
                          <a:pt x="4818" y="2855"/>
                          <a:pt x="1782" y="8303"/>
                        </a:cubicBezTo>
                        <a:close/>
                        <a:moveTo>
                          <a:pt x="1782" y="8303"/>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26" name="AutoShape 68">
                    <a:extLst>
                      <a:ext uri="{FF2B5EF4-FFF2-40B4-BE49-F238E27FC236}">
                        <a16:creationId xmlns:a16="http://schemas.microsoft.com/office/drawing/2014/main" id="{ED7ED751-7A7B-E77D-5A59-0CA162061C73}"/>
                      </a:ext>
                    </a:extLst>
                  </p:cNvPr>
                  <p:cNvSpPr>
                    <a:spLocks/>
                  </p:cNvSpPr>
                  <p:nvPr/>
                </p:nvSpPr>
                <p:spPr bwMode="auto">
                  <a:xfrm>
                    <a:off x="280" y="528"/>
                    <a:ext cx="186" cy="178"/>
                  </a:xfrm>
                  <a:custGeom>
                    <a:avLst/>
                    <a:gdLst/>
                    <a:ahLst/>
                    <a:cxnLst/>
                    <a:rect l="0" t="0" r="r" b="b"/>
                    <a:pathLst>
                      <a:path w="21600" h="12591">
                        <a:moveTo>
                          <a:pt x="18875" y="7793"/>
                        </a:moveTo>
                        <a:cubicBezTo>
                          <a:pt x="11233" y="8096"/>
                          <a:pt x="4764" y="5785"/>
                          <a:pt x="2450" y="1230"/>
                        </a:cubicBezTo>
                        <a:cubicBezTo>
                          <a:pt x="1660" y="841"/>
                          <a:pt x="849" y="435"/>
                          <a:pt x="0" y="0"/>
                        </a:cubicBezTo>
                        <a:cubicBezTo>
                          <a:pt x="0" y="0"/>
                          <a:pt x="5624" y="21600"/>
                          <a:pt x="21600" y="8218"/>
                        </a:cubicBezTo>
                        <a:cubicBezTo>
                          <a:pt x="21600" y="8218"/>
                          <a:pt x="20822" y="8258"/>
                          <a:pt x="18875" y="7793"/>
                        </a:cubicBezTo>
                        <a:close/>
                        <a:moveTo>
                          <a:pt x="18875" y="7793"/>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27" name="AutoShape 69">
                    <a:extLst>
                      <a:ext uri="{FF2B5EF4-FFF2-40B4-BE49-F238E27FC236}">
                        <a16:creationId xmlns:a16="http://schemas.microsoft.com/office/drawing/2014/main" id="{F2D1BD03-925F-AA78-4B2C-DE03355FBAFB}"/>
                      </a:ext>
                    </a:extLst>
                  </p:cNvPr>
                  <p:cNvSpPr>
                    <a:spLocks/>
                  </p:cNvSpPr>
                  <p:nvPr/>
                </p:nvSpPr>
                <p:spPr bwMode="auto">
                  <a:xfrm>
                    <a:off x="304" y="544"/>
                    <a:ext cx="142" cy="93"/>
                  </a:xfrm>
                  <a:custGeom>
                    <a:avLst/>
                    <a:gdLst/>
                    <a:ahLst/>
                    <a:cxnLst/>
                    <a:rect l="0" t="0" r="r" b="b"/>
                    <a:pathLst>
                      <a:path w="21600" h="20729">
                        <a:moveTo>
                          <a:pt x="21600" y="20646"/>
                        </a:moveTo>
                        <a:cubicBezTo>
                          <a:pt x="17982" y="18579"/>
                          <a:pt x="11279" y="13314"/>
                          <a:pt x="0" y="0"/>
                        </a:cubicBezTo>
                        <a:cubicBezTo>
                          <a:pt x="3042" y="14329"/>
                          <a:pt x="11550" y="21600"/>
                          <a:pt x="21600" y="20646"/>
                        </a:cubicBezTo>
                        <a:close/>
                        <a:moveTo>
                          <a:pt x="21600" y="20646"/>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28" name="AutoShape 70">
                    <a:extLst>
                      <a:ext uri="{FF2B5EF4-FFF2-40B4-BE49-F238E27FC236}">
                        <a16:creationId xmlns:a16="http://schemas.microsoft.com/office/drawing/2014/main" id="{C8C3C11F-0607-25F9-81A5-99A35C694EE0}"/>
                      </a:ext>
                    </a:extLst>
                  </p:cNvPr>
                  <p:cNvSpPr>
                    <a:spLocks/>
                  </p:cNvSpPr>
                  <p:nvPr/>
                </p:nvSpPr>
                <p:spPr bwMode="auto">
                  <a:xfrm>
                    <a:off x="280" y="312"/>
                    <a:ext cx="162" cy="88"/>
                  </a:xfrm>
                  <a:custGeom>
                    <a:avLst/>
                    <a:gdLst/>
                    <a:ahLst/>
                    <a:cxnLst/>
                    <a:rect l="0" t="0" r="r" b="b"/>
                    <a:pathLst>
                      <a:path w="21600" h="14681">
                        <a:moveTo>
                          <a:pt x="21600" y="14681"/>
                        </a:moveTo>
                        <a:cubicBezTo>
                          <a:pt x="21600" y="14681"/>
                          <a:pt x="19492" y="835"/>
                          <a:pt x="11273" y="59"/>
                        </a:cubicBezTo>
                        <a:cubicBezTo>
                          <a:pt x="860" y="-923"/>
                          <a:pt x="0" y="10579"/>
                          <a:pt x="0" y="10579"/>
                        </a:cubicBezTo>
                        <a:cubicBezTo>
                          <a:pt x="0" y="10579"/>
                          <a:pt x="10037" y="-6919"/>
                          <a:pt x="21600" y="14681"/>
                        </a:cubicBezTo>
                        <a:close/>
                        <a:moveTo>
                          <a:pt x="21600" y="14681"/>
                        </a:moveTo>
                      </a:path>
                    </a:pathLst>
                  </a:custGeom>
                  <a:solidFill>
                    <a:srgbClr val="24242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29" name="AutoShape 71">
                    <a:extLst>
                      <a:ext uri="{FF2B5EF4-FFF2-40B4-BE49-F238E27FC236}">
                        <a16:creationId xmlns:a16="http://schemas.microsoft.com/office/drawing/2014/main" id="{5216A823-377E-A6DE-8DD9-C87404BA70FF}"/>
                      </a:ext>
                    </a:extLst>
                  </p:cNvPr>
                  <p:cNvSpPr>
                    <a:spLocks/>
                  </p:cNvSpPr>
                  <p:nvPr/>
                </p:nvSpPr>
                <p:spPr bwMode="auto">
                  <a:xfrm>
                    <a:off x="512" y="408"/>
                    <a:ext cx="43" cy="24"/>
                  </a:xfrm>
                  <a:custGeom>
                    <a:avLst/>
                    <a:gdLst/>
                    <a:ahLst/>
                    <a:cxnLst/>
                    <a:rect l="0" t="0" r="r" b="b"/>
                    <a:pathLst>
                      <a:path w="21600" h="10038">
                        <a:moveTo>
                          <a:pt x="0" y="8422"/>
                        </a:moveTo>
                        <a:cubicBezTo>
                          <a:pt x="0" y="8422"/>
                          <a:pt x="15483" y="-11562"/>
                          <a:pt x="21600" y="10038"/>
                        </a:cubicBezTo>
                        <a:cubicBezTo>
                          <a:pt x="21596" y="10038"/>
                          <a:pt x="11606" y="5406"/>
                          <a:pt x="0" y="8422"/>
                        </a:cubicBezTo>
                        <a:close/>
                        <a:moveTo>
                          <a:pt x="0" y="8422"/>
                        </a:moveTo>
                      </a:path>
                    </a:pathLst>
                  </a:custGeom>
                  <a:solidFill>
                    <a:srgbClr val="24242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grpSp>
            <p:sp>
              <p:nvSpPr>
                <p:cNvPr id="14" name="AutoShape 73">
                  <a:extLst>
                    <a:ext uri="{FF2B5EF4-FFF2-40B4-BE49-F238E27FC236}">
                      <a16:creationId xmlns:a16="http://schemas.microsoft.com/office/drawing/2014/main" id="{B7E23C72-190D-1537-80E3-DDD89829B7B9}"/>
                    </a:ext>
                  </a:extLst>
                </p:cNvPr>
                <p:cNvSpPr>
                  <a:spLocks/>
                </p:cNvSpPr>
                <p:nvPr/>
              </p:nvSpPr>
              <p:spPr bwMode="auto">
                <a:xfrm>
                  <a:off x="1535" y="160"/>
                  <a:ext cx="1315" cy="1664"/>
                </a:xfrm>
                <a:custGeom>
                  <a:avLst/>
                  <a:gdLst/>
                  <a:ahLst/>
                  <a:cxnLst/>
                  <a:rect l="0" t="0" r="r" b="b"/>
                  <a:pathLst>
                    <a:path w="21413" h="21357">
                      <a:moveTo>
                        <a:pt x="8939" y="15"/>
                      </a:moveTo>
                      <a:cubicBezTo>
                        <a:pt x="15026" y="365"/>
                        <a:pt x="19580" y="4858"/>
                        <a:pt x="19580" y="4858"/>
                      </a:cubicBezTo>
                      <a:cubicBezTo>
                        <a:pt x="20226" y="5334"/>
                        <a:pt x="20971" y="6704"/>
                        <a:pt x="21109" y="7440"/>
                      </a:cubicBezTo>
                      <a:cubicBezTo>
                        <a:pt x="21109" y="7440"/>
                        <a:pt x="21600" y="9791"/>
                        <a:pt x="21335" y="11294"/>
                      </a:cubicBezTo>
                      <a:cubicBezTo>
                        <a:pt x="21070" y="12797"/>
                        <a:pt x="11527" y="19798"/>
                        <a:pt x="8399" y="21357"/>
                      </a:cubicBezTo>
                      <a:cubicBezTo>
                        <a:pt x="8399" y="21357"/>
                        <a:pt x="1979" y="16214"/>
                        <a:pt x="1058" y="14372"/>
                      </a:cubicBezTo>
                      <a:cubicBezTo>
                        <a:pt x="138" y="12530"/>
                        <a:pt x="0" y="11614"/>
                        <a:pt x="0" y="11614"/>
                      </a:cubicBezTo>
                      <a:cubicBezTo>
                        <a:pt x="0" y="11614"/>
                        <a:pt x="3000" y="11213"/>
                        <a:pt x="5279" y="10117"/>
                      </a:cubicBezTo>
                      <a:cubicBezTo>
                        <a:pt x="7081" y="9251"/>
                        <a:pt x="9510" y="7906"/>
                        <a:pt x="12102" y="6439"/>
                      </a:cubicBezTo>
                      <a:cubicBezTo>
                        <a:pt x="9624" y="-34"/>
                        <a:pt x="1607" y="4310"/>
                        <a:pt x="1607" y="4310"/>
                      </a:cubicBezTo>
                      <a:lnTo>
                        <a:pt x="30" y="3018"/>
                      </a:lnTo>
                      <a:cubicBezTo>
                        <a:pt x="30" y="3018"/>
                        <a:pt x="4452" y="-243"/>
                        <a:pt x="8939" y="15"/>
                      </a:cubicBezTo>
                      <a:close/>
                      <a:moveTo>
                        <a:pt x="8939" y="15"/>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15" name="AutoShape 74">
                  <a:extLst>
                    <a:ext uri="{FF2B5EF4-FFF2-40B4-BE49-F238E27FC236}">
                      <a16:creationId xmlns:a16="http://schemas.microsoft.com/office/drawing/2014/main" id="{7C14A010-7F9A-3049-3A56-083CB65AE880}"/>
                    </a:ext>
                  </a:extLst>
                </p:cNvPr>
                <p:cNvSpPr>
                  <a:spLocks/>
                </p:cNvSpPr>
                <p:nvPr/>
              </p:nvSpPr>
              <p:spPr bwMode="auto">
                <a:xfrm>
                  <a:off x="1719" y="680"/>
                  <a:ext cx="1129" cy="1108"/>
                </a:xfrm>
                <a:custGeom>
                  <a:avLst/>
                  <a:gdLst/>
                  <a:ahLst/>
                  <a:cxnLst/>
                  <a:rect l="0" t="0" r="r" b="b"/>
                  <a:pathLst>
                    <a:path w="21600" h="21600">
                      <a:moveTo>
                        <a:pt x="20976" y="0"/>
                      </a:moveTo>
                      <a:lnTo>
                        <a:pt x="15247" y="43"/>
                      </a:lnTo>
                      <a:lnTo>
                        <a:pt x="13122" y="4660"/>
                      </a:lnTo>
                      <a:lnTo>
                        <a:pt x="8774" y="4708"/>
                      </a:lnTo>
                      <a:cubicBezTo>
                        <a:pt x="8774" y="4708"/>
                        <a:pt x="7676" y="11176"/>
                        <a:pt x="0" y="15086"/>
                      </a:cubicBezTo>
                      <a:cubicBezTo>
                        <a:pt x="0" y="15086"/>
                        <a:pt x="4487" y="20165"/>
                        <a:pt x="5732" y="21600"/>
                      </a:cubicBezTo>
                      <a:lnTo>
                        <a:pt x="15575" y="13843"/>
                      </a:lnTo>
                      <a:lnTo>
                        <a:pt x="16224" y="12034"/>
                      </a:lnTo>
                      <a:lnTo>
                        <a:pt x="20098" y="10500"/>
                      </a:lnTo>
                      <a:lnTo>
                        <a:pt x="21600" y="6097"/>
                      </a:lnTo>
                      <a:cubicBezTo>
                        <a:pt x="21600" y="6098"/>
                        <a:pt x="21336" y="1218"/>
                        <a:pt x="20976" y="0"/>
                      </a:cubicBezTo>
                      <a:close/>
                      <a:moveTo>
                        <a:pt x="20976" y="0"/>
                      </a:moveTo>
                    </a:path>
                  </a:pathLst>
                </a:custGeom>
                <a:solidFill>
                  <a:schemeClr val="accent1">
                    <a:lumMod val="7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16" name="AutoShape 75">
                  <a:extLst>
                    <a:ext uri="{FF2B5EF4-FFF2-40B4-BE49-F238E27FC236}">
                      <a16:creationId xmlns:a16="http://schemas.microsoft.com/office/drawing/2014/main" id="{28E5E460-3188-1866-1302-1A962DED8ECE}"/>
                    </a:ext>
                  </a:extLst>
                </p:cNvPr>
                <p:cNvSpPr>
                  <a:spLocks/>
                </p:cNvSpPr>
                <p:nvPr/>
              </p:nvSpPr>
              <p:spPr bwMode="auto">
                <a:xfrm>
                  <a:off x="1760" y="768"/>
                  <a:ext cx="1064" cy="986"/>
                </a:xfrm>
                <a:custGeom>
                  <a:avLst/>
                  <a:gdLst/>
                  <a:ahLst/>
                  <a:cxnLst/>
                  <a:rect l="0" t="0" r="r" b="b"/>
                  <a:pathLst>
                    <a:path w="21554" h="21174">
                      <a:moveTo>
                        <a:pt x="0" y="15568"/>
                      </a:moveTo>
                      <a:cubicBezTo>
                        <a:pt x="0" y="15568"/>
                        <a:pt x="2331" y="14311"/>
                        <a:pt x="6404" y="10210"/>
                      </a:cubicBezTo>
                      <a:cubicBezTo>
                        <a:pt x="15064" y="1489"/>
                        <a:pt x="20430" y="-426"/>
                        <a:pt x="21171" y="73"/>
                      </a:cubicBezTo>
                      <a:lnTo>
                        <a:pt x="21554" y="4345"/>
                      </a:lnTo>
                      <a:cubicBezTo>
                        <a:pt x="21554" y="4345"/>
                        <a:pt x="18635" y="11240"/>
                        <a:pt x="4696" y="21174"/>
                      </a:cubicBezTo>
                      <a:cubicBezTo>
                        <a:pt x="4696" y="21174"/>
                        <a:pt x="-46" y="15984"/>
                        <a:pt x="0" y="15568"/>
                      </a:cubicBezTo>
                      <a:close/>
                      <a:moveTo>
                        <a:pt x="0" y="15568"/>
                      </a:moveTo>
                    </a:path>
                  </a:pathLst>
                </a:custGeom>
                <a:solidFill>
                  <a:srgbClr val="D8E5C5"/>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17" name="AutoShape 76">
                  <a:extLst>
                    <a:ext uri="{FF2B5EF4-FFF2-40B4-BE49-F238E27FC236}">
                      <a16:creationId xmlns:a16="http://schemas.microsoft.com/office/drawing/2014/main" id="{0E6284C0-D7CD-C74E-5CFB-EEC6738FE5DD}"/>
                    </a:ext>
                  </a:extLst>
                </p:cNvPr>
                <p:cNvSpPr>
                  <a:spLocks/>
                </p:cNvSpPr>
                <p:nvPr/>
              </p:nvSpPr>
              <p:spPr bwMode="auto">
                <a:xfrm>
                  <a:off x="1824" y="847"/>
                  <a:ext cx="1025" cy="479"/>
                </a:xfrm>
                <a:custGeom>
                  <a:avLst/>
                  <a:gdLst/>
                  <a:ahLst/>
                  <a:cxnLst/>
                  <a:rect l="0" t="0" r="r" b="b"/>
                  <a:pathLst>
                    <a:path w="21600" h="14976">
                      <a:moveTo>
                        <a:pt x="21600" y="1675"/>
                      </a:moveTo>
                      <a:cubicBezTo>
                        <a:pt x="21600" y="1675"/>
                        <a:pt x="11248" y="21600"/>
                        <a:pt x="888" y="12676"/>
                      </a:cubicBezTo>
                      <a:lnTo>
                        <a:pt x="0" y="6593"/>
                      </a:lnTo>
                      <a:lnTo>
                        <a:pt x="4896" y="6453"/>
                      </a:lnTo>
                      <a:cubicBezTo>
                        <a:pt x="4896" y="6453"/>
                        <a:pt x="9534" y="14191"/>
                        <a:pt x="21493" y="0"/>
                      </a:cubicBezTo>
                      <a:lnTo>
                        <a:pt x="21600" y="1675"/>
                      </a:lnTo>
                      <a:close/>
                      <a:moveTo>
                        <a:pt x="21600" y="1675"/>
                      </a:moveTo>
                    </a:path>
                  </a:pathLst>
                </a:custGeom>
                <a:solidFill>
                  <a:srgbClr val="A00D2E"/>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18" name="AutoShape 77">
                  <a:extLst>
                    <a:ext uri="{FF2B5EF4-FFF2-40B4-BE49-F238E27FC236}">
                      <a16:creationId xmlns:a16="http://schemas.microsoft.com/office/drawing/2014/main" id="{6E76536E-70E6-D3C5-800E-0E4ACF46B450}"/>
                    </a:ext>
                  </a:extLst>
                </p:cNvPr>
                <p:cNvSpPr>
                  <a:spLocks/>
                </p:cNvSpPr>
                <p:nvPr/>
              </p:nvSpPr>
              <p:spPr bwMode="auto">
                <a:xfrm>
                  <a:off x="2760" y="704"/>
                  <a:ext cx="88" cy="197"/>
                </a:xfrm>
                <a:custGeom>
                  <a:avLst/>
                  <a:gdLst/>
                  <a:ahLst/>
                  <a:cxnLst/>
                  <a:rect l="0" t="0" r="r" b="b"/>
                  <a:pathLst>
                    <a:path w="21600" h="21600">
                      <a:moveTo>
                        <a:pt x="17070" y="0"/>
                      </a:moveTo>
                      <a:lnTo>
                        <a:pt x="21600" y="17443"/>
                      </a:lnTo>
                      <a:lnTo>
                        <a:pt x="0" y="21600"/>
                      </a:lnTo>
                      <a:lnTo>
                        <a:pt x="11709" y="729"/>
                      </a:lnTo>
                      <a:close/>
                      <a:moveTo>
                        <a:pt x="17070" y="0"/>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19" name="AutoShape 78">
                  <a:extLst>
                    <a:ext uri="{FF2B5EF4-FFF2-40B4-BE49-F238E27FC236}">
                      <a16:creationId xmlns:a16="http://schemas.microsoft.com/office/drawing/2014/main" id="{5DCAC105-CC4F-2E11-FA6D-B17F4426D818}"/>
                    </a:ext>
                  </a:extLst>
                </p:cNvPr>
                <p:cNvSpPr>
                  <a:spLocks/>
                </p:cNvSpPr>
                <p:nvPr/>
              </p:nvSpPr>
              <p:spPr bwMode="auto">
                <a:xfrm>
                  <a:off x="2792" y="888"/>
                  <a:ext cx="79" cy="83"/>
                </a:xfrm>
                <a:custGeom>
                  <a:avLst/>
                  <a:gdLst/>
                  <a:ahLst/>
                  <a:cxnLst/>
                  <a:rect l="0" t="0" r="r" b="b"/>
                  <a:pathLst>
                    <a:path w="21600" h="21600">
                      <a:moveTo>
                        <a:pt x="15627" y="0"/>
                      </a:moveTo>
                      <a:lnTo>
                        <a:pt x="0" y="21600"/>
                      </a:lnTo>
                      <a:lnTo>
                        <a:pt x="14843" y="18677"/>
                      </a:lnTo>
                      <a:lnTo>
                        <a:pt x="21600" y="8563"/>
                      </a:lnTo>
                      <a:close/>
                      <a:moveTo>
                        <a:pt x="15627" y="0"/>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20" name="AutoShape 79">
                  <a:extLst>
                    <a:ext uri="{FF2B5EF4-FFF2-40B4-BE49-F238E27FC236}">
                      <a16:creationId xmlns:a16="http://schemas.microsoft.com/office/drawing/2014/main" id="{838B1478-E326-6873-1F22-F3382BC9EF29}"/>
                    </a:ext>
                  </a:extLst>
                </p:cNvPr>
                <p:cNvSpPr>
                  <a:spLocks/>
                </p:cNvSpPr>
                <p:nvPr/>
              </p:nvSpPr>
              <p:spPr bwMode="auto">
                <a:xfrm>
                  <a:off x="472" y="1640"/>
                  <a:ext cx="432" cy="374"/>
                </a:xfrm>
                <a:custGeom>
                  <a:avLst/>
                  <a:gdLst/>
                  <a:ahLst/>
                  <a:cxnLst/>
                  <a:rect l="0" t="0" r="r" b="b"/>
                  <a:pathLst>
                    <a:path w="21600" h="21600">
                      <a:moveTo>
                        <a:pt x="21600" y="7006"/>
                      </a:moveTo>
                      <a:cubicBezTo>
                        <a:pt x="21600" y="7006"/>
                        <a:pt x="19446" y="1510"/>
                        <a:pt x="16951" y="0"/>
                      </a:cubicBezTo>
                      <a:lnTo>
                        <a:pt x="10505" y="3624"/>
                      </a:lnTo>
                      <a:lnTo>
                        <a:pt x="10530" y="6045"/>
                      </a:lnTo>
                      <a:lnTo>
                        <a:pt x="8046" y="5638"/>
                      </a:lnTo>
                      <a:cubicBezTo>
                        <a:pt x="8046" y="5638"/>
                        <a:pt x="2222" y="14102"/>
                        <a:pt x="0" y="20531"/>
                      </a:cubicBezTo>
                      <a:lnTo>
                        <a:pt x="2491" y="21600"/>
                      </a:lnTo>
                      <a:cubicBezTo>
                        <a:pt x="2491" y="21600"/>
                        <a:pt x="10473" y="16693"/>
                        <a:pt x="12734" y="16384"/>
                      </a:cubicBezTo>
                      <a:cubicBezTo>
                        <a:pt x="14995" y="16075"/>
                        <a:pt x="16359" y="16555"/>
                        <a:pt x="16359" y="16555"/>
                      </a:cubicBezTo>
                      <a:lnTo>
                        <a:pt x="21600" y="7006"/>
                      </a:lnTo>
                      <a:close/>
                      <a:moveTo>
                        <a:pt x="21600" y="7006"/>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sp>
              <p:nvSpPr>
                <p:cNvPr id="21" name="AutoShape 80">
                  <a:extLst>
                    <a:ext uri="{FF2B5EF4-FFF2-40B4-BE49-F238E27FC236}">
                      <a16:creationId xmlns:a16="http://schemas.microsoft.com/office/drawing/2014/main" id="{F9C09406-650B-7988-8A31-2EABE2864F02}"/>
                    </a:ext>
                  </a:extLst>
                </p:cNvPr>
                <p:cNvSpPr>
                  <a:spLocks/>
                </p:cNvSpPr>
                <p:nvPr/>
              </p:nvSpPr>
              <p:spPr bwMode="auto">
                <a:xfrm>
                  <a:off x="0" y="1880"/>
                  <a:ext cx="368" cy="439"/>
                </a:xfrm>
                <a:custGeom>
                  <a:avLst/>
                  <a:gdLst/>
                  <a:ahLst/>
                  <a:cxnLst/>
                  <a:rect l="0" t="0" r="r" b="b"/>
                  <a:pathLst>
                    <a:path w="21600" h="21600">
                      <a:moveTo>
                        <a:pt x="21600" y="4739"/>
                      </a:moveTo>
                      <a:cubicBezTo>
                        <a:pt x="21600" y="4739"/>
                        <a:pt x="17731" y="659"/>
                        <a:pt x="14467" y="0"/>
                      </a:cubicBezTo>
                      <a:lnTo>
                        <a:pt x="7918" y="4600"/>
                      </a:lnTo>
                      <a:lnTo>
                        <a:pt x="8553" y="6622"/>
                      </a:lnTo>
                      <a:lnTo>
                        <a:pt x="5579" y="6884"/>
                      </a:lnTo>
                      <a:cubicBezTo>
                        <a:pt x="5579" y="6884"/>
                        <a:pt x="961" y="15386"/>
                        <a:pt x="0" y="21309"/>
                      </a:cubicBezTo>
                      <a:lnTo>
                        <a:pt x="3148" y="21600"/>
                      </a:lnTo>
                      <a:cubicBezTo>
                        <a:pt x="3148" y="21600"/>
                        <a:pt x="11154" y="15553"/>
                        <a:pt x="13692" y="14746"/>
                      </a:cubicBezTo>
                      <a:cubicBezTo>
                        <a:pt x="16230" y="13938"/>
                        <a:pt x="17929" y="14009"/>
                        <a:pt x="17929" y="14009"/>
                      </a:cubicBezTo>
                      <a:lnTo>
                        <a:pt x="21600" y="4739"/>
                      </a:lnTo>
                      <a:close/>
                      <a:moveTo>
                        <a:pt x="21600" y="4739"/>
                      </a:moveTo>
                    </a:path>
                  </a:pathLst>
                </a:custGeom>
                <a:solidFill>
                  <a:schemeClr val="accent1">
                    <a:lumMod val="7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solidFill>
                      <a:prstClr val="black"/>
                    </a:solidFill>
                  </a:endParaRPr>
                </a:p>
              </p:txBody>
            </p:sp>
          </p:grpSp>
        </p:grpSp>
      </p:grpSp>
      <p:sp>
        <p:nvSpPr>
          <p:cNvPr id="86" name="Google Shape;224;p34"/>
          <p:cNvSpPr txBox="1">
            <a:spLocks/>
          </p:cNvSpPr>
          <p:nvPr/>
        </p:nvSpPr>
        <p:spPr>
          <a:xfrm>
            <a:off x="9194800" y="2668690"/>
            <a:ext cx="1366170" cy="1348499"/>
          </a:xfrm>
          <a:prstGeom prst="rect">
            <a:avLst/>
          </a:prstGeom>
        </p:spPr>
        <p:txBody>
          <a:bodyPr spcFirstLastPara="1" wrap="square" lIns="94195" tIns="94195" rIns="94195" bIns="9419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spcBef>
                <a:spcPts val="0"/>
              </a:spcBef>
            </a:pPr>
            <a:r>
              <a:rPr lang="en" sz="9067" dirty="0">
                <a:solidFill>
                  <a:prstClr val="black"/>
                </a:solidFill>
              </a:rPr>
              <a:t>02</a:t>
            </a:r>
            <a:endParaRPr lang="en" sz="9891" dirty="0">
              <a:solidFill>
                <a:prstClr val="black"/>
              </a:solidFill>
            </a:endParaRPr>
          </a:p>
        </p:txBody>
      </p:sp>
    </p:spTree>
    <p:extLst>
      <p:ext uri="{BB962C8B-B14F-4D97-AF65-F5344CB8AC3E}">
        <p14:creationId xmlns:p14="http://schemas.microsoft.com/office/powerpoint/2010/main" val="1218188193"/>
      </p:ext>
    </p:extLst>
  </p:cSld>
  <p:clrMapOvr>
    <a:masterClrMapping/>
  </p:clrMapOvr>
  <p:transition spd="slow">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95A35B-4E0E-938B-3078-5B0F073FCF49}"/>
              </a:ext>
            </a:extLst>
          </p:cNvPr>
          <p:cNvSpPr>
            <a:spLocks noGrp="1"/>
          </p:cNvSpPr>
          <p:nvPr>
            <p:ph type="title"/>
          </p:nvPr>
        </p:nvSpPr>
        <p:spPr>
          <a:xfrm>
            <a:off x="866598" y="238632"/>
            <a:ext cx="10670257" cy="1122936"/>
          </a:xfrm>
        </p:spPr>
        <p:txBody>
          <a:bodyPr/>
          <a:lstStyle/>
          <a:p>
            <a:r>
              <a:rPr lang="fr-FR" sz="40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Dispositif  gradient  :</a:t>
            </a:r>
            <a:br>
              <a:rPr lang="fr-FR" sz="1800" dirty="0">
                <a:effectLst/>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5" name="ZoneTexte 4">
            <a:extLst>
              <a:ext uri="{FF2B5EF4-FFF2-40B4-BE49-F238E27FC236}">
                <a16:creationId xmlns:a16="http://schemas.microsoft.com/office/drawing/2014/main" id="{773A6FA9-9724-7C85-20ED-B45A93FF31D3}"/>
              </a:ext>
            </a:extLst>
          </p:cNvPr>
          <p:cNvSpPr txBox="1"/>
          <p:nvPr/>
        </p:nvSpPr>
        <p:spPr>
          <a:xfrm>
            <a:off x="603250" y="2057400"/>
            <a:ext cx="12611100" cy="2756204"/>
          </a:xfrm>
          <a:prstGeom prst="rect">
            <a:avLst/>
          </a:prstGeom>
          <a:noFill/>
        </p:spPr>
        <p:txBody>
          <a:bodyPr wrap="square">
            <a:spAutoFit/>
          </a:bodyPr>
          <a:lstStyle/>
          <a:p>
            <a:pPr algn="just"/>
            <a:r>
              <a:rPr lang="fr-FR" sz="2473" spc="-5" dirty="0">
                <a:latin typeface="Times New Roman" panose="02020603050405020304" pitchFamily="18" charset="0"/>
                <a:cs typeface="Times New Roman" panose="02020603050405020304" pitchFamily="18" charset="0"/>
              </a:rPr>
              <a:t>Un dispositif relativement récent bien adapté à une acquisition multi récepteurs. Acquisition permettant d’augmenter significativement la vitesse d’acquisition des données, et d’obtenir en même temps une haute densité de données. La configuration Gradient apporte un même compromis de résolution verticale et latérale qu’une configuration de Dipôle-dipôle. Comparé à l’acquisition Dipôle-dipôle, le dispositif Gradient offre un meilleur signal/bruit, ce qui est un avantage majeur pour l’acquisition de données réelles.</a:t>
            </a:r>
          </a:p>
          <a:p>
            <a:endParaRPr lang="fr-FR" sz="2473" spc="-5" dirty="0">
              <a:latin typeface="Times New Roman" panose="02020603050405020304" pitchFamily="18" charset="0"/>
              <a:cs typeface="Times New Roman" panose="02020603050405020304" pitchFamily="18" charset="0"/>
            </a:endParaRPr>
          </a:p>
        </p:txBody>
      </p:sp>
      <p:pic>
        <p:nvPicPr>
          <p:cNvPr id="4" name="Image 3">
            <a:extLst>
              <a:ext uri="{FF2B5EF4-FFF2-40B4-BE49-F238E27FC236}">
                <a16:creationId xmlns:a16="http://schemas.microsoft.com/office/drawing/2014/main" id="{B94F8746-C672-4326-523B-7617DDA461F7}"/>
              </a:ext>
            </a:extLst>
          </p:cNvPr>
          <p:cNvPicPr>
            <a:picLocks noChangeAspect="1"/>
          </p:cNvPicPr>
          <p:nvPr/>
        </p:nvPicPr>
        <p:blipFill rotWithShape="1">
          <a:blip r:embed="rId2">
            <a:extLst>
              <a:ext uri="{28A0092B-C50C-407E-A947-70E740481C1C}">
                <a14:useLocalDpi xmlns:a14="http://schemas.microsoft.com/office/drawing/2010/main" val="0"/>
              </a:ext>
            </a:extLst>
          </a:blip>
          <a:srcRect l="43037" t="63440" r="9381"/>
          <a:stretch/>
        </p:blipFill>
        <p:spPr bwMode="auto">
          <a:xfrm>
            <a:off x="2336800" y="4572000"/>
            <a:ext cx="9067800" cy="2756204"/>
          </a:xfrm>
          <a:prstGeom prst="rect">
            <a:avLst/>
          </a:prstGeom>
          <a:noFill/>
          <a:ln w="19050">
            <a:solidFill>
              <a:schemeClr val="tx1"/>
            </a:solidFill>
          </a:ln>
        </p:spPr>
      </p:pic>
      <p:cxnSp>
        <p:nvCxnSpPr>
          <p:cNvPr id="3" name="Connecteur droit 2">
            <a:extLst>
              <a:ext uri="{FF2B5EF4-FFF2-40B4-BE49-F238E27FC236}">
                <a16:creationId xmlns:a16="http://schemas.microsoft.com/office/drawing/2014/main" id="{7AA1852B-3F46-92F3-3731-3CB29971BDC2}"/>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9678109"/>
      </p:ext>
    </p:extLst>
  </p:cSld>
  <p:clrMapOvr>
    <a:masterClrMapping/>
  </p:clrMapOvr>
  <p:transition spd="slow">
    <p:wip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65A2D620-7BB1-20E5-0922-A106807ABCB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41400" y="304801"/>
            <a:ext cx="12192000" cy="6705599"/>
          </a:xfrm>
          <a:prstGeom prst="rect">
            <a:avLst/>
          </a:prstGeom>
          <a:noFill/>
        </p:spPr>
      </p:pic>
      <p:sp>
        <p:nvSpPr>
          <p:cNvPr id="5" name="ZoneTexte 4">
            <a:extLst>
              <a:ext uri="{FF2B5EF4-FFF2-40B4-BE49-F238E27FC236}">
                <a16:creationId xmlns:a16="http://schemas.microsoft.com/office/drawing/2014/main" id="{0A65042D-6B86-0D96-45D3-1CC6296B500A}"/>
              </a:ext>
            </a:extLst>
          </p:cNvPr>
          <p:cNvSpPr txBox="1"/>
          <p:nvPr/>
        </p:nvSpPr>
        <p:spPr>
          <a:xfrm>
            <a:off x="2555333" y="7214425"/>
            <a:ext cx="6911788" cy="369332"/>
          </a:xfrm>
          <a:prstGeom prst="rect">
            <a:avLst/>
          </a:prstGeom>
          <a:noFill/>
        </p:spPr>
        <p:txBody>
          <a:bodyPr wrap="square">
            <a:spAutoFit/>
          </a:bodyPr>
          <a:lstStyle/>
          <a:p>
            <a:r>
              <a:rPr lang="fr-FR" sz="1800" b="1" i="1" dirty="0">
                <a:effectLst/>
                <a:latin typeface="Times New Roman" panose="02020603050405020304" pitchFamily="18" charset="0"/>
                <a:ea typeface="Times New Roman" panose="02020603050405020304" pitchFamily="18" charset="0"/>
              </a:rPr>
              <a:t>Les sections de sensibilité 2D pour le dispositif Gradient.</a:t>
            </a:r>
            <a:endParaRPr lang="fr-FR" b="1" i="1" dirty="0"/>
          </a:p>
        </p:txBody>
      </p:sp>
    </p:spTree>
    <p:extLst>
      <p:ext uri="{BB962C8B-B14F-4D97-AF65-F5344CB8AC3E}">
        <p14:creationId xmlns:p14="http://schemas.microsoft.com/office/powerpoint/2010/main" val="250148429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630914B4-98C7-7B72-9516-66F158386F94}"/>
              </a:ext>
            </a:extLst>
          </p:cNvPr>
          <p:cNvSpPr txBox="1"/>
          <p:nvPr/>
        </p:nvSpPr>
        <p:spPr>
          <a:xfrm>
            <a:off x="3452906" y="5734703"/>
            <a:ext cx="6911788" cy="374077"/>
          </a:xfrm>
          <a:prstGeom prst="rect">
            <a:avLst/>
          </a:prstGeom>
          <a:noFill/>
        </p:spPr>
        <p:txBody>
          <a:bodyPr wrap="square">
            <a:spAutoFit/>
          </a:bodyPr>
          <a:lstStyle/>
          <a:p>
            <a:pPr>
              <a:lnSpc>
                <a:spcPct val="107000"/>
              </a:lnSpc>
              <a:spcAft>
                <a:spcPts val="800"/>
              </a:spcAft>
            </a:pPr>
            <a:r>
              <a:rPr lang="fr-FR" sz="1800" dirty="0">
                <a:effectLst/>
                <a:latin typeface="Times New Roman" panose="02020603050405020304" pitchFamily="18" charset="0"/>
                <a:ea typeface="Times New Roman" panose="02020603050405020304" pitchFamily="18" charset="0"/>
                <a:cs typeface="Arial" panose="020B0604020202020204" pitchFamily="34" charset="0"/>
              </a:rPr>
              <a:t>√ : Faible, √√ : Modéré, √√√ : Bonne, * : Non convenable</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9" name="ZoneTexte 8">
            <a:extLst>
              <a:ext uri="{FF2B5EF4-FFF2-40B4-BE49-F238E27FC236}">
                <a16:creationId xmlns:a16="http://schemas.microsoft.com/office/drawing/2014/main" id="{1C30414E-C72A-55F5-E01F-D07820192D42}"/>
              </a:ext>
            </a:extLst>
          </p:cNvPr>
          <p:cNvSpPr txBox="1"/>
          <p:nvPr/>
        </p:nvSpPr>
        <p:spPr>
          <a:xfrm>
            <a:off x="508000" y="6858000"/>
            <a:ext cx="11506200" cy="379265"/>
          </a:xfrm>
          <a:prstGeom prst="rect">
            <a:avLst/>
          </a:prstGeom>
          <a:noFill/>
        </p:spPr>
        <p:txBody>
          <a:bodyPr wrap="square">
            <a:spAutoFit/>
          </a:bodyPr>
          <a:lstStyle/>
          <a:p>
            <a:pPr algn="ctr">
              <a:lnSpc>
                <a:spcPct val="107000"/>
              </a:lnSpc>
              <a:spcAft>
                <a:spcPts val="800"/>
              </a:spcAft>
              <a:tabLst>
                <a:tab pos="1200150" algn="l"/>
              </a:tabLst>
            </a:pPr>
            <a:r>
              <a:rPr lang="fr-FR" b="1" i="1" dirty="0">
                <a:latin typeface="Times New Roman" panose="02020603050405020304" pitchFamily="18" charset="0"/>
              </a:rPr>
              <a:t>Tableau : Caractéristiques des différents dispositifs </a:t>
            </a:r>
            <a:r>
              <a:rPr lang="fr-FR" b="1" i="1" dirty="0" err="1">
                <a:latin typeface="Times New Roman" panose="02020603050405020304" pitchFamily="18" charset="0"/>
              </a:rPr>
              <a:t>Wenner</a:t>
            </a:r>
            <a:r>
              <a:rPr lang="fr-FR" b="1" i="1" dirty="0">
                <a:latin typeface="Times New Roman" panose="02020603050405020304" pitchFamily="18" charset="0"/>
              </a:rPr>
              <a:t>, </a:t>
            </a:r>
            <a:r>
              <a:rPr lang="fr-FR" b="1" i="1" dirty="0" err="1">
                <a:latin typeface="Times New Roman" panose="02020603050405020304" pitchFamily="18" charset="0"/>
              </a:rPr>
              <a:t>Wenner</a:t>
            </a:r>
            <a:r>
              <a:rPr lang="fr-FR" b="1" i="1" dirty="0">
                <a:latin typeface="Times New Roman" panose="02020603050405020304" pitchFamily="18" charset="0"/>
              </a:rPr>
              <a:t>-Schlumberger et Dipôle-dipôle.</a:t>
            </a:r>
          </a:p>
        </p:txBody>
      </p:sp>
      <p:pic>
        <p:nvPicPr>
          <p:cNvPr id="5" name="Image 4">
            <a:extLst>
              <a:ext uri="{FF2B5EF4-FFF2-40B4-BE49-F238E27FC236}">
                <a16:creationId xmlns:a16="http://schemas.microsoft.com/office/drawing/2014/main" id="{B74C311F-EF50-0597-83B8-BA4C13675964}"/>
              </a:ext>
            </a:extLst>
          </p:cNvPr>
          <p:cNvPicPr>
            <a:picLocks noChangeAspect="1"/>
          </p:cNvPicPr>
          <p:nvPr/>
        </p:nvPicPr>
        <p:blipFill rotWithShape="1">
          <a:blip r:embed="rId2"/>
          <a:srcRect b="5923"/>
          <a:stretch/>
        </p:blipFill>
        <p:spPr>
          <a:xfrm>
            <a:off x="812800" y="914400"/>
            <a:ext cx="10699531" cy="4693889"/>
          </a:xfrm>
          <a:prstGeom prst="rect">
            <a:avLst/>
          </a:prstGeom>
          <a:ln w="19050">
            <a:noFill/>
          </a:ln>
        </p:spPr>
      </p:pic>
    </p:spTree>
    <p:extLst>
      <p:ext uri="{BB962C8B-B14F-4D97-AF65-F5344CB8AC3E}">
        <p14:creationId xmlns:p14="http://schemas.microsoft.com/office/powerpoint/2010/main" val="232724258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766114" y="4085285"/>
            <a:ext cx="7695886" cy="1536489"/>
          </a:xfrm>
          <a:prstGeom prst="rect">
            <a:avLst/>
          </a:prstGeom>
        </p:spPr>
        <p:txBody>
          <a:bodyPr vert="horz" wrap="square" lIns="0" tIns="14393" rIns="0" bIns="0" rtlCol="0">
            <a:spAutoFit/>
          </a:bodyPr>
          <a:lstStyle/>
          <a:p>
            <a:pPr marL="14393" algn="ctr">
              <a:spcBef>
                <a:spcPts val="113"/>
              </a:spcBef>
            </a:pPr>
            <a:r>
              <a:rPr lang="fr-FR" sz="4945" b="1" spc="-6" dirty="0">
                <a:latin typeface="Times New Roman"/>
                <a:cs typeface="Times New Roman"/>
              </a:rPr>
              <a:t>Applications de la méthode de tomographie électrique</a:t>
            </a:r>
            <a:endParaRPr sz="4945" b="1" dirty="0">
              <a:latin typeface="Times New Roman"/>
              <a:cs typeface="Times New Roman"/>
            </a:endParaRPr>
          </a:p>
        </p:txBody>
      </p:sp>
      <p:grpSp>
        <p:nvGrpSpPr>
          <p:cNvPr id="3" name="Groupe 2">
            <a:extLst>
              <a:ext uri="{FF2B5EF4-FFF2-40B4-BE49-F238E27FC236}">
                <a16:creationId xmlns:a16="http://schemas.microsoft.com/office/drawing/2014/main" id="{722E4B23-91F7-19EF-4459-B518EF5BE335}"/>
              </a:ext>
            </a:extLst>
          </p:cNvPr>
          <p:cNvGrpSpPr/>
          <p:nvPr/>
        </p:nvGrpSpPr>
        <p:grpSpPr>
          <a:xfrm>
            <a:off x="21771" y="275771"/>
            <a:ext cx="6152234" cy="7572829"/>
            <a:chOff x="382985" y="603475"/>
            <a:chExt cx="5971286" cy="6480295"/>
          </a:xfrm>
        </p:grpSpPr>
        <p:grpSp>
          <p:nvGrpSpPr>
            <p:cNvPr id="4" name="Group 17">
              <a:extLst>
                <a:ext uri="{FF2B5EF4-FFF2-40B4-BE49-F238E27FC236}">
                  <a16:creationId xmlns:a16="http://schemas.microsoft.com/office/drawing/2014/main" id="{52146344-CF62-8CAF-7DEB-E0B4FD11B7EF}"/>
                </a:ext>
              </a:extLst>
            </p:cNvPr>
            <p:cNvGrpSpPr>
              <a:grpSpLocks/>
            </p:cNvGrpSpPr>
            <p:nvPr/>
          </p:nvGrpSpPr>
          <p:grpSpPr bwMode="auto">
            <a:xfrm>
              <a:off x="382985" y="2742574"/>
              <a:ext cx="4053480" cy="4341196"/>
              <a:chOff x="0" y="-107"/>
              <a:chExt cx="4368" cy="4314"/>
            </a:xfrm>
          </p:grpSpPr>
          <p:sp>
            <p:nvSpPr>
              <p:cNvPr id="70" name="AutoShape 1">
                <a:extLst>
                  <a:ext uri="{FF2B5EF4-FFF2-40B4-BE49-F238E27FC236}">
                    <a16:creationId xmlns:a16="http://schemas.microsoft.com/office/drawing/2014/main" id="{3640DF18-F4A4-BC97-4E6F-B537510141C9}"/>
                  </a:ext>
                </a:extLst>
              </p:cNvPr>
              <p:cNvSpPr>
                <a:spLocks/>
              </p:cNvSpPr>
              <p:nvPr/>
            </p:nvSpPr>
            <p:spPr bwMode="auto">
              <a:xfrm>
                <a:off x="0" y="876"/>
                <a:ext cx="2580" cy="3327"/>
              </a:xfrm>
              <a:custGeom>
                <a:avLst/>
                <a:gdLst/>
                <a:ahLst/>
                <a:cxnLst/>
                <a:rect l="0" t="0" r="r" b="b"/>
                <a:pathLst>
                  <a:path w="21148" h="21600">
                    <a:moveTo>
                      <a:pt x="19877" y="17225"/>
                    </a:moveTo>
                    <a:cubicBezTo>
                      <a:pt x="21432" y="15883"/>
                      <a:pt x="21600" y="13831"/>
                      <a:pt x="20162" y="12373"/>
                    </a:cubicBezTo>
                    <a:cubicBezTo>
                      <a:pt x="18756" y="10948"/>
                      <a:pt x="16283" y="10565"/>
                      <a:pt x="14286" y="11362"/>
                    </a:cubicBezTo>
                    <a:cubicBezTo>
                      <a:pt x="14898" y="10239"/>
                      <a:pt x="14773" y="8940"/>
                      <a:pt x="13807" y="7961"/>
                    </a:cubicBezTo>
                    <a:cubicBezTo>
                      <a:pt x="12815" y="6955"/>
                      <a:pt x="11197" y="6548"/>
                      <a:pt x="9636" y="6786"/>
                    </a:cubicBezTo>
                    <a:cubicBezTo>
                      <a:pt x="10475" y="5371"/>
                      <a:pt x="10346" y="3703"/>
                      <a:pt x="9115" y="2455"/>
                    </a:cubicBezTo>
                    <a:cubicBezTo>
                      <a:pt x="7326" y="640"/>
                      <a:pt x="3883" y="402"/>
                      <a:pt x="1427" y="1923"/>
                    </a:cubicBezTo>
                    <a:cubicBezTo>
                      <a:pt x="1389" y="1947"/>
                      <a:pt x="1354" y="1971"/>
                      <a:pt x="1317" y="1995"/>
                    </a:cubicBezTo>
                    <a:cubicBezTo>
                      <a:pt x="1194" y="1351"/>
                      <a:pt x="874" y="731"/>
                      <a:pt x="341" y="191"/>
                    </a:cubicBezTo>
                    <a:cubicBezTo>
                      <a:pt x="276" y="125"/>
                      <a:pt x="69" y="62"/>
                      <a:pt x="0" y="0"/>
                    </a:cubicBezTo>
                    <a:lnTo>
                      <a:pt x="0" y="16617"/>
                    </a:lnTo>
                    <a:lnTo>
                      <a:pt x="5104" y="21600"/>
                    </a:lnTo>
                    <a:lnTo>
                      <a:pt x="18987" y="21600"/>
                    </a:lnTo>
                    <a:cubicBezTo>
                      <a:pt x="18923" y="21201"/>
                      <a:pt x="18788" y="20826"/>
                      <a:pt x="18561" y="20372"/>
                    </a:cubicBezTo>
                    <a:cubicBezTo>
                      <a:pt x="19046" y="20371"/>
                      <a:pt x="19544" y="20242"/>
                      <a:pt x="19967" y="19980"/>
                    </a:cubicBezTo>
                    <a:cubicBezTo>
                      <a:pt x="20931" y="19383"/>
                      <a:pt x="21143" y="18322"/>
                      <a:pt x="20441" y="17610"/>
                    </a:cubicBezTo>
                    <a:cubicBezTo>
                      <a:pt x="20282" y="17450"/>
                      <a:pt x="20090" y="17322"/>
                      <a:pt x="19877" y="17225"/>
                    </a:cubicBezTo>
                    <a:close/>
                    <a:moveTo>
                      <a:pt x="19877" y="17225"/>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1" name="AutoShape 2">
                <a:extLst>
                  <a:ext uri="{FF2B5EF4-FFF2-40B4-BE49-F238E27FC236}">
                    <a16:creationId xmlns:a16="http://schemas.microsoft.com/office/drawing/2014/main" id="{EBD2FE6F-9E84-9584-C6B6-8DFA3A84B291}"/>
                  </a:ext>
                </a:extLst>
              </p:cNvPr>
              <p:cNvSpPr>
                <a:spLocks/>
              </p:cNvSpPr>
              <p:nvPr/>
            </p:nvSpPr>
            <p:spPr bwMode="auto">
              <a:xfrm>
                <a:off x="0" y="1668"/>
                <a:ext cx="2118" cy="2539"/>
              </a:xfrm>
              <a:custGeom>
                <a:avLst/>
                <a:gdLst/>
                <a:ahLst/>
                <a:cxnLst/>
                <a:rect l="0" t="0" r="r" b="b"/>
                <a:pathLst>
                  <a:path w="21298" h="21477">
                    <a:moveTo>
                      <a:pt x="19424" y="21477"/>
                    </a:moveTo>
                    <a:cubicBezTo>
                      <a:pt x="19105" y="20844"/>
                      <a:pt x="18545" y="20364"/>
                      <a:pt x="17987" y="19841"/>
                    </a:cubicBezTo>
                    <a:cubicBezTo>
                      <a:pt x="18812" y="20038"/>
                      <a:pt x="19424" y="19933"/>
                      <a:pt x="19892" y="19683"/>
                    </a:cubicBezTo>
                    <a:cubicBezTo>
                      <a:pt x="21505" y="18819"/>
                      <a:pt x="21600" y="17242"/>
                      <a:pt x="20832" y="16577"/>
                    </a:cubicBezTo>
                    <a:cubicBezTo>
                      <a:pt x="20430" y="16229"/>
                      <a:pt x="19947" y="16078"/>
                      <a:pt x="19947" y="16078"/>
                    </a:cubicBezTo>
                    <a:cubicBezTo>
                      <a:pt x="20406" y="15696"/>
                      <a:pt x="20741" y="15227"/>
                      <a:pt x="20855" y="14691"/>
                    </a:cubicBezTo>
                    <a:cubicBezTo>
                      <a:pt x="21003" y="13997"/>
                      <a:pt x="20837" y="13299"/>
                      <a:pt x="20481" y="12693"/>
                    </a:cubicBezTo>
                    <a:cubicBezTo>
                      <a:pt x="19821" y="11568"/>
                      <a:pt x="18476" y="10548"/>
                      <a:pt x="16871" y="10500"/>
                    </a:cubicBezTo>
                    <a:lnTo>
                      <a:pt x="16034" y="10694"/>
                    </a:lnTo>
                    <a:cubicBezTo>
                      <a:pt x="16731" y="9482"/>
                      <a:pt x="16670" y="8090"/>
                      <a:pt x="15721" y="7068"/>
                    </a:cubicBezTo>
                    <a:cubicBezTo>
                      <a:pt x="14549" y="5806"/>
                      <a:pt x="12398" y="5512"/>
                      <a:pt x="10525" y="6241"/>
                    </a:cubicBezTo>
                    <a:cubicBezTo>
                      <a:pt x="10474" y="5861"/>
                      <a:pt x="10309" y="5498"/>
                      <a:pt x="10019" y="5186"/>
                    </a:cubicBezTo>
                    <a:cubicBezTo>
                      <a:pt x="9149" y="4249"/>
                      <a:pt x="7473" y="4110"/>
                      <a:pt x="6138" y="4818"/>
                    </a:cubicBezTo>
                    <a:cubicBezTo>
                      <a:pt x="5922" y="4651"/>
                      <a:pt x="5695" y="4485"/>
                      <a:pt x="5460" y="4320"/>
                    </a:cubicBezTo>
                    <a:cubicBezTo>
                      <a:pt x="5593" y="3305"/>
                      <a:pt x="5303" y="2292"/>
                      <a:pt x="4545" y="1476"/>
                    </a:cubicBezTo>
                    <a:cubicBezTo>
                      <a:pt x="3517" y="368"/>
                      <a:pt x="1695" y="-123"/>
                      <a:pt x="0" y="26"/>
                    </a:cubicBezTo>
                    <a:lnTo>
                      <a:pt x="0" y="14914"/>
                    </a:lnTo>
                    <a:lnTo>
                      <a:pt x="6358" y="21477"/>
                    </a:lnTo>
                    <a:lnTo>
                      <a:pt x="19424" y="21477"/>
                    </a:lnTo>
                    <a:close/>
                    <a:moveTo>
                      <a:pt x="19424" y="21477"/>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2" name="AutoShape 3">
                <a:extLst>
                  <a:ext uri="{FF2B5EF4-FFF2-40B4-BE49-F238E27FC236}">
                    <a16:creationId xmlns:a16="http://schemas.microsoft.com/office/drawing/2014/main" id="{658D0B06-9AC6-3A09-74A0-58E9D0FE36C0}"/>
                  </a:ext>
                </a:extLst>
              </p:cNvPr>
              <p:cNvSpPr>
                <a:spLocks/>
              </p:cNvSpPr>
              <p:nvPr/>
            </p:nvSpPr>
            <p:spPr bwMode="auto">
              <a:xfrm>
                <a:off x="2952" y="3372"/>
                <a:ext cx="685" cy="765"/>
              </a:xfrm>
              <a:custGeom>
                <a:avLst/>
                <a:gdLst/>
                <a:ahLst/>
                <a:cxnLst/>
                <a:rect l="0" t="0" r="r" b="b"/>
                <a:pathLst>
                  <a:path w="20019" h="20243">
                    <a:moveTo>
                      <a:pt x="11588" y="14484"/>
                    </a:moveTo>
                    <a:cubicBezTo>
                      <a:pt x="13348" y="14435"/>
                      <a:pt x="15140" y="13886"/>
                      <a:pt x="16673" y="12800"/>
                    </a:cubicBezTo>
                    <a:cubicBezTo>
                      <a:pt x="20305" y="10229"/>
                      <a:pt x="21104" y="5658"/>
                      <a:pt x="18458" y="2591"/>
                    </a:cubicBezTo>
                    <a:cubicBezTo>
                      <a:pt x="15812" y="-476"/>
                      <a:pt x="10723" y="-878"/>
                      <a:pt x="7091" y="1693"/>
                    </a:cubicBezTo>
                    <a:cubicBezTo>
                      <a:pt x="4984" y="3184"/>
                      <a:pt x="3838" y="5348"/>
                      <a:pt x="3757" y="7501"/>
                    </a:cubicBezTo>
                    <a:cubicBezTo>
                      <a:pt x="2984" y="7540"/>
                      <a:pt x="2202" y="7789"/>
                      <a:pt x="1529" y="8265"/>
                    </a:cubicBezTo>
                    <a:cubicBezTo>
                      <a:pt x="-131" y="9441"/>
                      <a:pt x="-496" y="11529"/>
                      <a:pt x="713" y="12932"/>
                    </a:cubicBezTo>
                    <a:cubicBezTo>
                      <a:pt x="1505" y="13849"/>
                      <a:pt x="2776" y="14241"/>
                      <a:pt x="4024" y="14075"/>
                    </a:cubicBezTo>
                    <a:cubicBezTo>
                      <a:pt x="2833" y="15500"/>
                      <a:pt x="2736" y="17445"/>
                      <a:pt x="3931" y="18830"/>
                    </a:cubicBezTo>
                    <a:cubicBezTo>
                      <a:pt x="5374" y="20502"/>
                      <a:pt x="8149" y="20722"/>
                      <a:pt x="10130" y="19319"/>
                    </a:cubicBezTo>
                    <a:cubicBezTo>
                      <a:pt x="11837" y="18111"/>
                      <a:pt x="12394" y="16090"/>
                      <a:pt x="11588" y="14484"/>
                    </a:cubicBezTo>
                    <a:close/>
                    <a:moveTo>
                      <a:pt x="11588" y="14484"/>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3" name="AutoShape 4">
                <a:extLst>
                  <a:ext uri="{FF2B5EF4-FFF2-40B4-BE49-F238E27FC236}">
                    <a16:creationId xmlns:a16="http://schemas.microsoft.com/office/drawing/2014/main" id="{1B3FEF41-9B1E-44FB-E251-AE3D5CC8E37F}"/>
                  </a:ext>
                </a:extLst>
              </p:cNvPr>
              <p:cNvSpPr>
                <a:spLocks/>
              </p:cNvSpPr>
              <p:nvPr/>
            </p:nvSpPr>
            <p:spPr bwMode="auto">
              <a:xfrm>
                <a:off x="2400" y="2196"/>
                <a:ext cx="509" cy="653"/>
              </a:xfrm>
              <a:custGeom>
                <a:avLst/>
                <a:gdLst/>
                <a:ahLst/>
                <a:cxnLst/>
                <a:rect l="0" t="0" r="r" b="b"/>
                <a:pathLst>
                  <a:path w="19988" h="20111">
                    <a:moveTo>
                      <a:pt x="17288" y="9175"/>
                    </a:moveTo>
                    <a:cubicBezTo>
                      <a:pt x="20236" y="7312"/>
                      <a:pt x="20872" y="4060"/>
                      <a:pt x="18691" y="1868"/>
                    </a:cubicBezTo>
                    <a:cubicBezTo>
                      <a:pt x="16490" y="-343"/>
                      <a:pt x="12257" y="-633"/>
                      <a:pt x="9236" y="1221"/>
                    </a:cubicBezTo>
                    <a:cubicBezTo>
                      <a:pt x="8972" y="1383"/>
                      <a:pt x="8732" y="1561"/>
                      <a:pt x="8504" y="1743"/>
                    </a:cubicBezTo>
                    <a:cubicBezTo>
                      <a:pt x="6653" y="883"/>
                      <a:pt x="4153" y="990"/>
                      <a:pt x="2246" y="2160"/>
                    </a:cubicBezTo>
                    <a:cubicBezTo>
                      <a:pt x="-192" y="3656"/>
                      <a:pt x="-728" y="6315"/>
                      <a:pt x="1048" y="8099"/>
                    </a:cubicBezTo>
                    <a:cubicBezTo>
                      <a:pt x="1388" y="8441"/>
                      <a:pt x="1789" y="8725"/>
                      <a:pt x="2230" y="8952"/>
                    </a:cubicBezTo>
                    <a:cubicBezTo>
                      <a:pt x="-348" y="11510"/>
                      <a:pt x="-598" y="15065"/>
                      <a:pt x="1908" y="17583"/>
                    </a:cubicBezTo>
                    <a:cubicBezTo>
                      <a:pt x="4886" y="20575"/>
                      <a:pt x="10613" y="20967"/>
                      <a:pt x="14698" y="18460"/>
                    </a:cubicBezTo>
                    <a:cubicBezTo>
                      <a:pt x="18489" y="16133"/>
                      <a:pt x="19532" y="12131"/>
                      <a:pt x="17288" y="9175"/>
                    </a:cubicBezTo>
                    <a:close/>
                    <a:moveTo>
                      <a:pt x="17288" y="9175"/>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4" name="AutoShape 5">
                <a:extLst>
                  <a:ext uri="{FF2B5EF4-FFF2-40B4-BE49-F238E27FC236}">
                    <a16:creationId xmlns:a16="http://schemas.microsoft.com/office/drawing/2014/main" id="{933BA1FD-DCD0-A0BA-A70B-60571D8E3F76}"/>
                  </a:ext>
                </a:extLst>
              </p:cNvPr>
              <p:cNvSpPr>
                <a:spLocks/>
              </p:cNvSpPr>
              <p:nvPr/>
            </p:nvSpPr>
            <p:spPr bwMode="auto">
              <a:xfrm>
                <a:off x="3040" y="1988"/>
                <a:ext cx="237" cy="233"/>
              </a:xfrm>
              <a:custGeom>
                <a:avLst/>
                <a:gdLst/>
                <a:ahLst/>
                <a:cxnLst/>
                <a:rect l="0" t="0" r="r" b="b"/>
                <a:pathLst>
                  <a:path w="21562" h="21569">
                    <a:moveTo>
                      <a:pt x="2067" y="17714"/>
                    </a:moveTo>
                    <a:cubicBezTo>
                      <a:pt x="2491" y="18265"/>
                      <a:pt x="2972" y="18769"/>
                      <a:pt x="3497" y="19213"/>
                    </a:cubicBezTo>
                    <a:cubicBezTo>
                      <a:pt x="4022" y="19658"/>
                      <a:pt x="4589" y="20042"/>
                      <a:pt x="5179" y="20360"/>
                    </a:cubicBezTo>
                    <a:cubicBezTo>
                      <a:pt x="5770" y="20678"/>
                      <a:pt x="6383" y="20930"/>
                      <a:pt x="7001" y="21119"/>
                    </a:cubicBezTo>
                    <a:cubicBezTo>
                      <a:pt x="7618" y="21308"/>
                      <a:pt x="8240" y="21433"/>
                      <a:pt x="8849" y="21502"/>
                    </a:cubicBezTo>
                    <a:cubicBezTo>
                      <a:pt x="9459" y="21571"/>
                      <a:pt x="10057" y="21585"/>
                      <a:pt x="10632" y="21554"/>
                    </a:cubicBezTo>
                    <a:cubicBezTo>
                      <a:pt x="11207" y="21523"/>
                      <a:pt x="11759" y="21447"/>
                      <a:pt x="12282" y="21338"/>
                    </a:cubicBezTo>
                    <a:cubicBezTo>
                      <a:pt x="12805" y="21229"/>
                      <a:pt x="13300" y="21086"/>
                      <a:pt x="13763" y="20922"/>
                    </a:cubicBezTo>
                    <a:cubicBezTo>
                      <a:pt x="14227" y="20757"/>
                      <a:pt x="14660" y="20570"/>
                      <a:pt x="15062" y="20369"/>
                    </a:cubicBezTo>
                    <a:cubicBezTo>
                      <a:pt x="15464" y="20168"/>
                      <a:pt x="15836" y="19953"/>
                      <a:pt x="16180" y="19731"/>
                    </a:cubicBezTo>
                    <a:cubicBezTo>
                      <a:pt x="16523" y="19509"/>
                      <a:pt x="16839" y="19280"/>
                      <a:pt x="17129" y="19049"/>
                    </a:cubicBezTo>
                    <a:cubicBezTo>
                      <a:pt x="17420" y="18818"/>
                      <a:pt x="17714" y="18562"/>
                      <a:pt x="18009" y="18276"/>
                    </a:cubicBezTo>
                    <a:cubicBezTo>
                      <a:pt x="18304" y="17990"/>
                      <a:pt x="18598" y="17675"/>
                      <a:pt x="18887" y="17327"/>
                    </a:cubicBezTo>
                    <a:cubicBezTo>
                      <a:pt x="19176" y="16978"/>
                      <a:pt x="19459" y="16596"/>
                      <a:pt x="19728" y="16178"/>
                    </a:cubicBezTo>
                    <a:cubicBezTo>
                      <a:pt x="19997" y="15761"/>
                      <a:pt x="20253" y="15307"/>
                      <a:pt x="20483" y="14816"/>
                    </a:cubicBezTo>
                    <a:cubicBezTo>
                      <a:pt x="20713" y="14326"/>
                      <a:pt x="20919" y="13799"/>
                      <a:pt x="21088" y="13239"/>
                    </a:cubicBezTo>
                    <a:cubicBezTo>
                      <a:pt x="21256" y="12679"/>
                      <a:pt x="21388" y="12086"/>
                      <a:pt x="21469" y="11467"/>
                    </a:cubicBezTo>
                    <a:cubicBezTo>
                      <a:pt x="21550" y="10848"/>
                      <a:pt x="21581" y="10205"/>
                      <a:pt x="21550" y="9549"/>
                    </a:cubicBezTo>
                    <a:cubicBezTo>
                      <a:pt x="21519" y="8894"/>
                      <a:pt x="21427" y="8227"/>
                      <a:pt x="21266" y="7567"/>
                    </a:cubicBezTo>
                    <a:cubicBezTo>
                      <a:pt x="21105" y="6908"/>
                      <a:pt x="20876" y="6255"/>
                      <a:pt x="20579" y="5630"/>
                    </a:cubicBezTo>
                    <a:cubicBezTo>
                      <a:pt x="20282" y="5004"/>
                      <a:pt x="19918" y="4407"/>
                      <a:pt x="19495" y="3856"/>
                    </a:cubicBezTo>
                    <a:cubicBezTo>
                      <a:pt x="19071" y="3305"/>
                      <a:pt x="18590" y="2801"/>
                      <a:pt x="18065" y="2357"/>
                    </a:cubicBezTo>
                    <a:cubicBezTo>
                      <a:pt x="17540" y="1912"/>
                      <a:pt x="16973" y="1528"/>
                      <a:pt x="16383" y="1210"/>
                    </a:cubicBezTo>
                    <a:cubicBezTo>
                      <a:pt x="15792" y="892"/>
                      <a:pt x="15179" y="640"/>
                      <a:pt x="14561" y="451"/>
                    </a:cubicBezTo>
                    <a:cubicBezTo>
                      <a:pt x="13944" y="262"/>
                      <a:pt x="13322" y="137"/>
                      <a:pt x="12713" y="68"/>
                    </a:cubicBezTo>
                    <a:cubicBezTo>
                      <a:pt x="12103" y="-1"/>
                      <a:pt x="11505" y="-15"/>
                      <a:pt x="10930" y="16"/>
                    </a:cubicBezTo>
                    <a:cubicBezTo>
                      <a:pt x="10355" y="47"/>
                      <a:pt x="9803" y="123"/>
                      <a:pt x="9280" y="232"/>
                    </a:cubicBezTo>
                    <a:cubicBezTo>
                      <a:pt x="8757" y="341"/>
                      <a:pt x="8262" y="484"/>
                      <a:pt x="7799" y="648"/>
                    </a:cubicBezTo>
                    <a:cubicBezTo>
                      <a:pt x="7335" y="813"/>
                      <a:pt x="6902" y="1000"/>
                      <a:pt x="6500" y="1201"/>
                    </a:cubicBezTo>
                    <a:cubicBezTo>
                      <a:pt x="6098" y="1402"/>
                      <a:pt x="5726" y="1617"/>
                      <a:pt x="5382" y="1839"/>
                    </a:cubicBezTo>
                    <a:cubicBezTo>
                      <a:pt x="5039" y="2061"/>
                      <a:pt x="4723" y="2290"/>
                      <a:pt x="4433" y="2521"/>
                    </a:cubicBezTo>
                    <a:cubicBezTo>
                      <a:pt x="4142" y="2752"/>
                      <a:pt x="3848" y="3008"/>
                      <a:pt x="3553" y="3294"/>
                    </a:cubicBezTo>
                    <a:cubicBezTo>
                      <a:pt x="3258" y="3580"/>
                      <a:pt x="2964" y="3895"/>
                      <a:pt x="2675" y="4243"/>
                    </a:cubicBezTo>
                    <a:cubicBezTo>
                      <a:pt x="2386" y="4592"/>
                      <a:pt x="2103" y="4974"/>
                      <a:pt x="1834" y="5392"/>
                    </a:cubicBezTo>
                    <a:cubicBezTo>
                      <a:pt x="1565" y="5809"/>
                      <a:pt x="1309" y="6263"/>
                      <a:pt x="1079" y="6754"/>
                    </a:cubicBezTo>
                    <a:cubicBezTo>
                      <a:pt x="849" y="7244"/>
                      <a:pt x="643" y="7771"/>
                      <a:pt x="474" y="8331"/>
                    </a:cubicBezTo>
                    <a:cubicBezTo>
                      <a:pt x="306" y="8891"/>
                      <a:pt x="174" y="9484"/>
                      <a:pt x="93" y="10103"/>
                    </a:cubicBezTo>
                    <a:cubicBezTo>
                      <a:pt x="12" y="10722"/>
                      <a:pt x="-19" y="11365"/>
                      <a:pt x="12" y="12021"/>
                    </a:cubicBezTo>
                    <a:cubicBezTo>
                      <a:pt x="43" y="12676"/>
                      <a:pt x="135" y="13343"/>
                      <a:pt x="296" y="14003"/>
                    </a:cubicBezTo>
                    <a:cubicBezTo>
                      <a:pt x="457" y="14662"/>
                      <a:pt x="686" y="15315"/>
                      <a:pt x="983" y="15940"/>
                    </a:cubicBezTo>
                    <a:cubicBezTo>
                      <a:pt x="1280" y="16566"/>
                      <a:pt x="1644" y="17163"/>
                      <a:pt x="2067" y="17714"/>
                    </a:cubicBezTo>
                    <a:close/>
                    <a:moveTo>
                      <a:pt x="2067" y="17714"/>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5" name="AutoShape 6">
                <a:extLst>
                  <a:ext uri="{FF2B5EF4-FFF2-40B4-BE49-F238E27FC236}">
                    <a16:creationId xmlns:a16="http://schemas.microsoft.com/office/drawing/2014/main" id="{F47DC32F-6D6B-D5A9-C9C6-17120F472675}"/>
                  </a:ext>
                </a:extLst>
              </p:cNvPr>
              <p:cNvSpPr>
                <a:spLocks/>
              </p:cNvSpPr>
              <p:nvPr/>
            </p:nvSpPr>
            <p:spPr bwMode="auto">
              <a:xfrm>
                <a:off x="2824" y="1940"/>
                <a:ext cx="139" cy="138"/>
              </a:xfrm>
              <a:custGeom>
                <a:avLst/>
                <a:gdLst/>
                <a:ahLst/>
                <a:cxnLst/>
                <a:rect l="0" t="0" r="r" b="b"/>
                <a:pathLst>
                  <a:path w="19060" h="19264">
                    <a:moveTo>
                      <a:pt x="15143" y="17013"/>
                    </a:moveTo>
                    <a:cubicBezTo>
                      <a:pt x="10888" y="20432"/>
                      <a:pt x="4925" y="19894"/>
                      <a:pt x="1828" y="15817"/>
                    </a:cubicBezTo>
                    <a:cubicBezTo>
                      <a:pt x="-1270" y="11744"/>
                      <a:pt x="-336" y="5668"/>
                      <a:pt x="3917" y="2249"/>
                    </a:cubicBezTo>
                    <a:cubicBezTo>
                      <a:pt x="8172" y="-1168"/>
                      <a:pt x="14133" y="-630"/>
                      <a:pt x="17230" y="3443"/>
                    </a:cubicBezTo>
                    <a:cubicBezTo>
                      <a:pt x="20330" y="7520"/>
                      <a:pt x="19398" y="13595"/>
                      <a:pt x="15143" y="17013"/>
                    </a:cubicBezTo>
                    <a:close/>
                    <a:moveTo>
                      <a:pt x="15143" y="17013"/>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6" name="AutoShape 7">
                <a:extLst>
                  <a:ext uri="{FF2B5EF4-FFF2-40B4-BE49-F238E27FC236}">
                    <a16:creationId xmlns:a16="http://schemas.microsoft.com/office/drawing/2014/main" id="{2B962E35-D298-0E37-CE77-8EA18E5720B2}"/>
                  </a:ext>
                </a:extLst>
              </p:cNvPr>
              <p:cNvSpPr>
                <a:spLocks/>
              </p:cNvSpPr>
              <p:nvPr/>
            </p:nvSpPr>
            <p:spPr bwMode="auto">
              <a:xfrm>
                <a:off x="0" y="2228"/>
                <a:ext cx="1756" cy="1976"/>
              </a:xfrm>
              <a:custGeom>
                <a:avLst/>
                <a:gdLst/>
                <a:ahLst/>
                <a:cxnLst/>
                <a:rect l="0" t="0" r="r" b="b"/>
                <a:pathLst>
                  <a:path w="21221" h="21544">
                    <a:moveTo>
                      <a:pt x="19359" y="21544"/>
                    </a:moveTo>
                    <a:cubicBezTo>
                      <a:pt x="19295" y="21248"/>
                      <a:pt x="19196" y="21022"/>
                      <a:pt x="19053" y="20697"/>
                    </a:cubicBezTo>
                    <a:cubicBezTo>
                      <a:pt x="19459" y="20695"/>
                      <a:pt x="19877" y="20572"/>
                      <a:pt x="20232" y="20322"/>
                    </a:cubicBezTo>
                    <a:cubicBezTo>
                      <a:pt x="21039" y="19753"/>
                      <a:pt x="21217" y="18740"/>
                      <a:pt x="20629" y="18060"/>
                    </a:cubicBezTo>
                    <a:cubicBezTo>
                      <a:pt x="20496" y="17907"/>
                      <a:pt x="20335" y="17785"/>
                      <a:pt x="20156" y="17693"/>
                    </a:cubicBezTo>
                    <a:cubicBezTo>
                      <a:pt x="21459" y="16412"/>
                      <a:pt x="21600" y="14453"/>
                      <a:pt x="20395" y="13062"/>
                    </a:cubicBezTo>
                    <a:cubicBezTo>
                      <a:pt x="19217" y="11701"/>
                      <a:pt x="17144" y="11336"/>
                      <a:pt x="15470" y="12097"/>
                    </a:cubicBezTo>
                    <a:cubicBezTo>
                      <a:pt x="15984" y="11026"/>
                      <a:pt x="15879" y="9785"/>
                      <a:pt x="15069" y="8850"/>
                    </a:cubicBezTo>
                    <a:cubicBezTo>
                      <a:pt x="14238" y="7891"/>
                      <a:pt x="12882" y="7502"/>
                      <a:pt x="11574" y="7729"/>
                    </a:cubicBezTo>
                    <a:cubicBezTo>
                      <a:pt x="12277" y="6379"/>
                      <a:pt x="12169" y="4786"/>
                      <a:pt x="11137" y="3595"/>
                    </a:cubicBezTo>
                    <a:cubicBezTo>
                      <a:pt x="9637" y="1863"/>
                      <a:pt x="6753" y="1636"/>
                      <a:pt x="4694" y="3088"/>
                    </a:cubicBezTo>
                    <a:cubicBezTo>
                      <a:pt x="4663" y="3110"/>
                      <a:pt x="4633" y="3133"/>
                      <a:pt x="4602" y="3156"/>
                    </a:cubicBezTo>
                    <a:cubicBezTo>
                      <a:pt x="4499" y="2541"/>
                      <a:pt x="4230" y="1950"/>
                      <a:pt x="3784" y="1434"/>
                    </a:cubicBezTo>
                    <a:cubicBezTo>
                      <a:pt x="2915" y="432"/>
                      <a:pt x="1369" y="-56"/>
                      <a:pt x="0" y="5"/>
                    </a:cubicBezTo>
                    <a:lnTo>
                      <a:pt x="0" y="21544"/>
                    </a:lnTo>
                    <a:lnTo>
                      <a:pt x="19359" y="21544"/>
                    </a:lnTo>
                    <a:close/>
                    <a:moveTo>
                      <a:pt x="19359" y="21544"/>
                    </a:moveTo>
                  </a:path>
                </a:pathLst>
              </a:custGeom>
              <a:solidFill>
                <a:srgbClr val="7FBEC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7" name="AutoShape 8">
                <a:extLst>
                  <a:ext uri="{FF2B5EF4-FFF2-40B4-BE49-F238E27FC236}">
                    <a16:creationId xmlns:a16="http://schemas.microsoft.com/office/drawing/2014/main" id="{D75D6D9D-CEF1-81B7-DBCE-904720F82A2D}"/>
                  </a:ext>
                </a:extLst>
              </p:cNvPr>
              <p:cNvSpPr>
                <a:spLocks/>
              </p:cNvSpPr>
              <p:nvPr/>
            </p:nvSpPr>
            <p:spPr bwMode="auto">
              <a:xfrm>
                <a:off x="88" y="2508"/>
                <a:ext cx="1218" cy="1100"/>
              </a:xfrm>
              <a:custGeom>
                <a:avLst/>
                <a:gdLst/>
                <a:ahLst/>
                <a:cxnLst/>
                <a:rect l="0" t="0" r="r" b="b"/>
                <a:pathLst>
                  <a:path w="20242" h="20195">
                    <a:moveTo>
                      <a:pt x="19049" y="13405"/>
                    </a:moveTo>
                    <a:cubicBezTo>
                      <a:pt x="18786" y="13032"/>
                      <a:pt x="18468" y="12733"/>
                      <a:pt x="18119" y="12500"/>
                    </a:cubicBezTo>
                    <a:cubicBezTo>
                      <a:pt x="20573" y="9780"/>
                      <a:pt x="20976" y="5572"/>
                      <a:pt x="18924" y="2670"/>
                    </a:cubicBezTo>
                    <a:cubicBezTo>
                      <a:pt x="16688" y="-491"/>
                      <a:pt x="12388" y="-905"/>
                      <a:pt x="9320" y="1745"/>
                    </a:cubicBezTo>
                    <a:cubicBezTo>
                      <a:pt x="8472" y="2477"/>
                      <a:pt x="7808" y="3366"/>
                      <a:pt x="7337" y="4337"/>
                    </a:cubicBezTo>
                    <a:cubicBezTo>
                      <a:pt x="5747" y="3262"/>
                      <a:pt x="3574" y="3379"/>
                      <a:pt x="1923" y="4805"/>
                    </a:cubicBezTo>
                    <a:cubicBezTo>
                      <a:pt x="-165" y="6608"/>
                      <a:pt x="-624" y="9813"/>
                      <a:pt x="897" y="11965"/>
                    </a:cubicBezTo>
                    <a:cubicBezTo>
                      <a:pt x="2418" y="14116"/>
                      <a:pt x="5345" y="14398"/>
                      <a:pt x="7432" y="12594"/>
                    </a:cubicBezTo>
                    <a:cubicBezTo>
                      <a:pt x="7561" y="12484"/>
                      <a:pt x="7682" y="12367"/>
                      <a:pt x="7799" y="12246"/>
                    </a:cubicBezTo>
                    <a:cubicBezTo>
                      <a:pt x="7803" y="12253"/>
                      <a:pt x="7807" y="12260"/>
                      <a:pt x="7812" y="12267"/>
                    </a:cubicBezTo>
                    <a:cubicBezTo>
                      <a:pt x="8950" y="13876"/>
                      <a:pt x="10624" y="14772"/>
                      <a:pt x="12397" y="14916"/>
                    </a:cubicBezTo>
                    <a:cubicBezTo>
                      <a:pt x="11981" y="16192"/>
                      <a:pt x="12124" y="17622"/>
                      <a:pt x="12899" y="18716"/>
                    </a:cubicBezTo>
                    <a:cubicBezTo>
                      <a:pt x="14136" y="20466"/>
                      <a:pt x="16516" y="20695"/>
                      <a:pt x="18214" y="19228"/>
                    </a:cubicBezTo>
                    <a:cubicBezTo>
                      <a:pt x="19912" y="17762"/>
                      <a:pt x="20286" y="15154"/>
                      <a:pt x="19049" y="13405"/>
                    </a:cubicBezTo>
                    <a:close/>
                    <a:moveTo>
                      <a:pt x="19049" y="13405"/>
                    </a:moveTo>
                  </a:path>
                </a:pathLst>
              </a:custGeom>
              <a:solidFill>
                <a:srgbClr val="98D0D8"/>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8" name="AutoShape 9">
                <a:extLst>
                  <a:ext uri="{FF2B5EF4-FFF2-40B4-BE49-F238E27FC236}">
                    <a16:creationId xmlns:a16="http://schemas.microsoft.com/office/drawing/2014/main" id="{017D2863-0F77-A858-942C-0D4A5BB399A1}"/>
                  </a:ext>
                </a:extLst>
              </p:cNvPr>
              <p:cNvSpPr>
                <a:spLocks/>
              </p:cNvSpPr>
              <p:nvPr/>
            </p:nvSpPr>
            <p:spPr bwMode="auto">
              <a:xfrm>
                <a:off x="536" y="-107"/>
                <a:ext cx="2629" cy="1963"/>
              </a:xfrm>
              <a:custGeom>
                <a:avLst/>
                <a:gdLst/>
                <a:ahLst/>
                <a:cxnLst/>
                <a:rect l="0" t="0" r="r" b="b"/>
                <a:pathLst>
                  <a:path w="21600" h="21600">
                    <a:moveTo>
                      <a:pt x="19451" y="0"/>
                    </a:moveTo>
                    <a:lnTo>
                      <a:pt x="0" y="15563"/>
                    </a:lnTo>
                    <a:lnTo>
                      <a:pt x="4648" y="21600"/>
                    </a:lnTo>
                    <a:lnTo>
                      <a:pt x="21600" y="3235"/>
                    </a:lnTo>
                    <a:close/>
                    <a:moveTo>
                      <a:pt x="19451" y="0"/>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9" name="AutoShape 10">
                <a:extLst>
                  <a:ext uri="{FF2B5EF4-FFF2-40B4-BE49-F238E27FC236}">
                    <a16:creationId xmlns:a16="http://schemas.microsoft.com/office/drawing/2014/main" id="{7591C1F0-F0B0-0265-5F16-FAD68C65E4A1}"/>
                  </a:ext>
                </a:extLst>
              </p:cNvPr>
              <p:cNvSpPr>
                <a:spLocks/>
              </p:cNvSpPr>
              <p:nvPr/>
            </p:nvSpPr>
            <p:spPr bwMode="auto">
              <a:xfrm>
                <a:off x="1640" y="989"/>
                <a:ext cx="2728" cy="1892"/>
              </a:xfrm>
              <a:custGeom>
                <a:avLst/>
                <a:gdLst/>
                <a:ahLst/>
                <a:cxnLst/>
                <a:rect l="0" t="0" r="r" b="b"/>
                <a:pathLst>
                  <a:path w="21600" h="21600">
                    <a:moveTo>
                      <a:pt x="19199" y="0"/>
                    </a:moveTo>
                    <a:lnTo>
                      <a:pt x="0" y="16511"/>
                    </a:lnTo>
                    <a:lnTo>
                      <a:pt x="1310" y="20468"/>
                    </a:lnTo>
                    <a:lnTo>
                      <a:pt x="3491" y="21600"/>
                    </a:lnTo>
                    <a:lnTo>
                      <a:pt x="21600" y="3884"/>
                    </a:lnTo>
                    <a:close/>
                    <a:moveTo>
                      <a:pt x="19199" y="0"/>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0" name="AutoShape 11">
                <a:extLst>
                  <a:ext uri="{FF2B5EF4-FFF2-40B4-BE49-F238E27FC236}">
                    <a16:creationId xmlns:a16="http://schemas.microsoft.com/office/drawing/2014/main" id="{C88BE4C9-E210-36F6-6C09-BCC9F333806F}"/>
                  </a:ext>
                </a:extLst>
              </p:cNvPr>
              <p:cNvSpPr>
                <a:spLocks/>
              </p:cNvSpPr>
              <p:nvPr/>
            </p:nvSpPr>
            <p:spPr bwMode="auto">
              <a:xfrm>
                <a:off x="791" y="196"/>
                <a:ext cx="1294" cy="976"/>
              </a:xfrm>
              <a:custGeom>
                <a:avLst/>
                <a:gdLst/>
                <a:ahLst/>
                <a:cxnLst/>
                <a:rect l="0" t="0" r="r" b="b"/>
                <a:pathLst>
                  <a:path w="21426" h="21269">
                    <a:moveTo>
                      <a:pt x="0" y="21269"/>
                    </a:moveTo>
                    <a:cubicBezTo>
                      <a:pt x="0" y="21269"/>
                      <a:pt x="21600" y="-331"/>
                      <a:pt x="21425" y="4"/>
                    </a:cubicBezTo>
                    <a:cubicBezTo>
                      <a:pt x="20526" y="1725"/>
                      <a:pt x="0" y="21269"/>
                      <a:pt x="0" y="21269"/>
                    </a:cubicBezTo>
                    <a:close/>
                    <a:moveTo>
                      <a:pt x="0" y="21269"/>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1" name="AutoShape 12">
                <a:extLst>
                  <a:ext uri="{FF2B5EF4-FFF2-40B4-BE49-F238E27FC236}">
                    <a16:creationId xmlns:a16="http://schemas.microsoft.com/office/drawing/2014/main" id="{F5FDDA40-BE7A-C10C-0B73-D1CB5DDEAC16}"/>
                  </a:ext>
                </a:extLst>
              </p:cNvPr>
              <p:cNvSpPr>
                <a:spLocks/>
              </p:cNvSpPr>
              <p:nvPr/>
            </p:nvSpPr>
            <p:spPr bwMode="auto">
              <a:xfrm>
                <a:off x="992" y="620"/>
                <a:ext cx="815" cy="762"/>
              </a:xfrm>
              <a:custGeom>
                <a:avLst/>
                <a:gdLst/>
                <a:ahLst/>
                <a:cxnLst/>
                <a:rect l="0" t="0" r="r" b="b"/>
                <a:pathLst>
                  <a:path w="18439" h="18003">
                    <a:moveTo>
                      <a:pt x="0" y="18003"/>
                    </a:moveTo>
                    <a:cubicBezTo>
                      <a:pt x="0" y="18003"/>
                      <a:pt x="21600" y="-3597"/>
                      <a:pt x="18044" y="523"/>
                    </a:cubicBezTo>
                    <a:cubicBezTo>
                      <a:pt x="14488" y="4642"/>
                      <a:pt x="0" y="18003"/>
                      <a:pt x="0" y="18003"/>
                    </a:cubicBezTo>
                    <a:close/>
                    <a:moveTo>
                      <a:pt x="0" y="18003"/>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2" name="AutoShape 13">
                <a:extLst>
                  <a:ext uri="{FF2B5EF4-FFF2-40B4-BE49-F238E27FC236}">
                    <a16:creationId xmlns:a16="http://schemas.microsoft.com/office/drawing/2014/main" id="{FC7EF61E-E9F0-515E-E872-D0D871116108}"/>
                  </a:ext>
                </a:extLst>
              </p:cNvPr>
              <p:cNvSpPr>
                <a:spLocks/>
              </p:cNvSpPr>
              <p:nvPr/>
            </p:nvSpPr>
            <p:spPr bwMode="auto">
              <a:xfrm>
                <a:off x="1288" y="604"/>
                <a:ext cx="868" cy="822"/>
              </a:xfrm>
              <a:custGeom>
                <a:avLst/>
                <a:gdLst/>
                <a:ahLst/>
                <a:cxnLst/>
                <a:rect l="0" t="0" r="r" b="b"/>
                <a:pathLst>
                  <a:path w="19262" h="18944">
                    <a:moveTo>
                      <a:pt x="0" y="18944"/>
                    </a:moveTo>
                    <a:cubicBezTo>
                      <a:pt x="0" y="18944"/>
                      <a:pt x="21600" y="-2656"/>
                      <a:pt x="19054" y="273"/>
                    </a:cubicBezTo>
                    <a:cubicBezTo>
                      <a:pt x="16507" y="3201"/>
                      <a:pt x="0" y="18944"/>
                      <a:pt x="0" y="18944"/>
                    </a:cubicBezTo>
                    <a:close/>
                    <a:moveTo>
                      <a:pt x="0" y="18944"/>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3" name="AutoShape 14">
                <a:extLst>
                  <a:ext uri="{FF2B5EF4-FFF2-40B4-BE49-F238E27FC236}">
                    <a16:creationId xmlns:a16="http://schemas.microsoft.com/office/drawing/2014/main" id="{4BAF1984-6104-A33D-6528-DCD2CD0EB131}"/>
                  </a:ext>
                </a:extLst>
              </p:cNvPr>
              <p:cNvSpPr>
                <a:spLocks/>
              </p:cNvSpPr>
              <p:nvPr/>
            </p:nvSpPr>
            <p:spPr bwMode="auto">
              <a:xfrm>
                <a:off x="1904" y="1604"/>
                <a:ext cx="1065" cy="741"/>
              </a:xfrm>
              <a:custGeom>
                <a:avLst/>
                <a:gdLst/>
                <a:ahLst/>
                <a:cxnLst/>
                <a:rect l="0" t="0" r="r" b="b"/>
                <a:pathLst>
                  <a:path w="18587" h="18029">
                    <a:moveTo>
                      <a:pt x="0" y="18029"/>
                    </a:moveTo>
                    <a:cubicBezTo>
                      <a:pt x="0" y="18029"/>
                      <a:pt x="21600" y="-3571"/>
                      <a:pt x="18230" y="514"/>
                    </a:cubicBezTo>
                    <a:cubicBezTo>
                      <a:pt x="14861" y="4599"/>
                      <a:pt x="1256" y="17737"/>
                      <a:pt x="0" y="18029"/>
                    </a:cubicBezTo>
                    <a:close/>
                    <a:moveTo>
                      <a:pt x="0" y="18029"/>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4" name="AutoShape 15">
                <a:extLst>
                  <a:ext uri="{FF2B5EF4-FFF2-40B4-BE49-F238E27FC236}">
                    <a16:creationId xmlns:a16="http://schemas.microsoft.com/office/drawing/2014/main" id="{FE9CC1FE-49A0-2E7A-4B35-40EE4F33F39D}"/>
                  </a:ext>
                </a:extLst>
              </p:cNvPr>
              <p:cNvSpPr>
                <a:spLocks/>
              </p:cNvSpPr>
              <p:nvPr/>
            </p:nvSpPr>
            <p:spPr bwMode="auto">
              <a:xfrm>
                <a:off x="2120" y="2148"/>
                <a:ext cx="634" cy="524"/>
              </a:xfrm>
              <a:custGeom>
                <a:avLst/>
                <a:gdLst/>
                <a:ahLst/>
                <a:cxnLst/>
                <a:rect l="0" t="0" r="r" b="b"/>
                <a:pathLst>
                  <a:path w="21600" h="21600">
                    <a:moveTo>
                      <a:pt x="0" y="21600"/>
                    </a:moveTo>
                    <a:lnTo>
                      <a:pt x="21600" y="0"/>
                    </a:lnTo>
                    <a:cubicBezTo>
                      <a:pt x="21600" y="0"/>
                      <a:pt x="4428" y="13110"/>
                      <a:pt x="0" y="21600"/>
                    </a:cubicBezTo>
                    <a:close/>
                    <a:moveTo>
                      <a:pt x="0" y="21600"/>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5" name="AutoShape 16">
                <a:extLst>
                  <a:ext uri="{FF2B5EF4-FFF2-40B4-BE49-F238E27FC236}">
                    <a16:creationId xmlns:a16="http://schemas.microsoft.com/office/drawing/2014/main" id="{EB87DA08-CC37-6293-E600-E55EB49D18F9}"/>
                  </a:ext>
                </a:extLst>
              </p:cNvPr>
              <p:cNvSpPr>
                <a:spLocks/>
              </p:cNvSpPr>
              <p:nvPr/>
            </p:nvSpPr>
            <p:spPr bwMode="auto">
              <a:xfrm>
                <a:off x="1824" y="2196"/>
                <a:ext cx="605" cy="478"/>
              </a:xfrm>
              <a:custGeom>
                <a:avLst/>
                <a:gdLst/>
                <a:ahLst/>
                <a:cxnLst/>
                <a:rect l="0" t="0" r="r" b="b"/>
                <a:pathLst>
                  <a:path w="21600" h="21600">
                    <a:moveTo>
                      <a:pt x="21600" y="0"/>
                    </a:moveTo>
                    <a:lnTo>
                      <a:pt x="0" y="21600"/>
                    </a:lnTo>
                    <a:cubicBezTo>
                      <a:pt x="0" y="21600"/>
                      <a:pt x="16400" y="7381"/>
                      <a:pt x="21600" y="0"/>
                    </a:cubicBezTo>
                    <a:close/>
                    <a:moveTo>
                      <a:pt x="21600" y="0"/>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nvGrpSpPr>
            <p:cNvPr id="5" name="Group 82">
              <a:extLst>
                <a:ext uri="{FF2B5EF4-FFF2-40B4-BE49-F238E27FC236}">
                  <a16:creationId xmlns:a16="http://schemas.microsoft.com/office/drawing/2014/main" id="{809497DA-8C03-218B-18E2-49AC7DE144EF}"/>
                </a:ext>
              </a:extLst>
            </p:cNvPr>
            <p:cNvGrpSpPr>
              <a:grpSpLocks/>
            </p:cNvGrpSpPr>
            <p:nvPr/>
          </p:nvGrpSpPr>
          <p:grpSpPr bwMode="auto">
            <a:xfrm rot="20206385">
              <a:off x="1542932" y="603475"/>
              <a:ext cx="4811339" cy="3773308"/>
              <a:chOff x="0" y="0"/>
              <a:chExt cx="4702" cy="3480"/>
            </a:xfrm>
          </p:grpSpPr>
          <p:grpSp>
            <p:nvGrpSpPr>
              <p:cNvPr id="6" name="Group 51">
                <a:extLst>
                  <a:ext uri="{FF2B5EF4-FFF2-40B4-BE49-F238E27FC236}">
                    <a16:creationId xmlns:a16="http://schemas.microsoft.com/office/drawing/2014/main" id="{BCFB3501-F610-C977-61A1-9D17B4E30C86}"/>
                  </a:ext>
                </a:extLst>
              </p:cNvPr>
              <p:cNvGrpSpPr>
                <a:grpSpLocks/>
              </p:cNvGrpSpPr>
              <p:nvPr/>
            </p:nvGrpSpPr>
            <p:grpSpPr bwMode="auto">
              <a:xfrm>
                <a:off x="472" y="1208"/>
                <a:ext cx="4230" cy="2272"/>
                <a:chOff x="0" y="0"/>
                <a:chExt cx="4230" cy="2272"/>
              </a:xfrm>
            </p:grpSpPr>
            <p:sp>
              <p:nvSpPr>
                <p:cNvPr id="37" name="AutoShape 18">
                  <a:extLst>
                    <a:ext uri="{FF2B5EF4-FFF2-40B4-BE49-F238E27FC236}">
                      <a16:creationId xmlns:a16="http://schemas.microsoft.com/office/drawing/2014/main" id="{C799D7CD-5D12-DB0F-706B-BB6FC9799A11}"/>
                    </a:ext>
                  </a:extLst>
                </p:cNvPr>
                <p:cNvSpPr>
                  <a:spLocks/>
                </p:cNvSpPr>
                <p:nvPr/>
              </p:nvSpPr>
              <p:spPr bwMode="auto">
                <a:xfrm>
                  <a:off x="295" y="1688"/>
                  <a:ext cx="1637" cy="584"/>
                </a:xfrm>
                <a:custGeom>
                  <a:avLst/>
                  <a:gdLst/>
                  <a:ahLst/>
                  <a:cxnLst/>
                  <a:rect l="0" t="0" r="r" b="b"/>
                  <a:pathLst>
                    <a:path w="20919" h="10948">
                      <a:moveTo>
                        <a:pt x="20641" y="7256"/>
                      </a:moveTo>
                      <a:cubicBezTo>
                        <a:pt x="20641" y="7256"/>
                        <a:pt x="14010" y="15956"/>
                        <a:pt x="3" y="6647"/>
                      </a:cubicBezTo>
                      <a:cubicBezTo>
                        <a:pt x="3" y="6647"/>
                        <a:pt x="-121" y="6427"/>
                        <a:pt x="1137" y="4553"/>
                      </a:cubicBezTo>
                      <a:cubicBezTo>
                        <a:pt x="1137" y="4553"/>
                        <a:pt x="10012" y="10608"/>
                        <a:pt x="17861" y="0"/>
                      </a:cubicBezTo>
                      <a:cubicBezTo>
                        <a:pt x="21479" y="4932"/>
                        <a:pt x="21078" y="-5644"/>
                        <a:pt x="20641" y="7256"/>
                      </a:cubicBezTo>
                      <a:close/>
                      <a:moveTo>
                        <a:pt x="20641" y="7256"/>
                      </a:moveTo>
                    </a:path>
                  </a:pathLst>
                </a:custGeom>
                <a:solidFill>
                  <a:srgbClr val="F3A36C"/>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8" name="AutoShape 19">
                  <a:extLst>
                    <a:ext uri="{FF2B5EF4-FFF2-40B4-BE49-F238E27FC236}">
                      <a16:creationId xmlns:a16="http://schemas.microsoft.com/office/drawing/2014/main" id="{34A7CE33-3A97-E0A3-F1DD-07F6071258E4}"/>
                    </a:ext>
                  </a:extLst>
                </p:cNvPr>
                <p:cNvSpPr>
                  <a:spLocks/>
                </p:cNvSpPr>
                <p:nvPr/>
              </p:nvSpPr>
              <p:spPr bwMode="auto">
                <a:xfrm>
                  <a:off x="607" y="1408"/>
                  <a:ext cx="1091" cy="790"/>
                </a:xfrm>
                <a:custGeom>
                  <a:avLst/>
                  <a:gdLst/>
                  <a:ahLst/>
                  <a:cxnLst/>
                  <a:rect l="0" t="0" r="r" b="b"/>
                  <a:pathLst>
                    <a:path w="21600" h="13927">
                      <a:moveTo>
                        <a:pt x="18945" y="0"/>
                      </a:moveTo>
                      <a:cubicBezTo>
                        <a:pt x="18945" y="0"/>
                        <a:pt x="16506" y="801"/>
                        <a:pt x="15411" y="1842"/>
                      </a:cubicBezTo>
                      <a:cubicBezTo>
                        <a:pt x="14315" y="2884"/>
                        <a:pt x="14902" y="16013"/>
                        <a:pt x="2808" y="6048"/>
                      </a:cubicBezTo>
                      <a:lnTo>
                        <a:pt x="0" y="7798"/>
                      </a:lnTo>
                      <a:cubicBezTo>
                        <a:pt x="0" y="7798"/>
                        <a:pt x="15619" y="21600"/>
                        <a:pt x="21600" y="7782"/>
                      </a:cubicBezTo>
                      <a:lnTo>
                        <a:pt x="18945" y="0"/>
                      </a:lnTo>
                      <a:close/>
                      <a:moveTo>
                        <a:pt x="18945" y="0"/>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9" name="AutoShape 20">
                  <a:extLst>
                    <a:ext uri="{FF2B5EF4-FFF2-40B4-BE49-F238E27FC236}">
                      <a16:creationId xmlns:a16="http://schemas.microsoft.com/office/drawing/2014/main" id="{D259419D-1551-CD5B-F74F-80CEC0EFC20B}"/>
                    </a:ext>
                  </a:extLst>
                </p:cNvPr>
                <p:cNvSpPr>
                  <a:spLocks/>
                </p:cNvSpPr>
                <p:nvPr/>
              </p:nvSpPr>
              <p:spPr bwMode="auto">
                <a:xfrm>
                  <a:off x="1192" y="1296"/>
                  <a:ext cx="1197" cy="960"/>
                </a:xfrm>
                <a:custGeom>
                  <a:avLst/>
                  <a:gdLst/>
                  <a:ahLst/>
                  <a:cxnLst/>
                  <a:rect l="0" t="0" r="r" b="b"/>
                  <a:pathLst>
                    <a:path w="20018" h="20619">
                      <a:moveTo>
                        <a:pt x="19680" y="9109"/>
                      </a:moveTo>
                      <a:cubicBezTo>
                        <a:pt x="19680" y="9109"/>
                        <a:pt x="13666" y="19431"/>
                        <a:pt x="4728" y="20619"/>
                      </a:cubicBezTo>
                      <a:cubicBezTo>
                        <a:pt x="4728" y="20619"/>
                        <a:pt x="9206" y="19006"/>
                        <a:pt x="8467" y="15844"/>
                      </a:cubicBezTo>
                      <a:cubicBezTo>
                        <a:pt x="7908" y="13450"/>
                        <a:pt x="5276" y="13624"/>
                        <a:pt x="2537" y="12688"/>
                      </a:cubicBezTo>
                      <a:cubicBezTo>
                        <a:pt x="-202" y="11753"/>
                        <a:pt x="3" y="2294"/>
                        <a:pt x="3" y="2294"/>
                      </a:cubicBezTo>
                      <a:cubicBezTo>
                        <a:pt x="3" y="2294"/>
                        <a:pt x="10752" y="-981"/>
                        <a:pt x="16001" y="295"/>
                      </a:cubicBezTo>
                      <a:cubicBezTo>
                        <a:pt x="16001" y="295"/>
                        <a:pt x="21398" y="4902"/>
                        <a:pt x="19680" y="9109"/>
                      </a:cubicBezTo>
                      <a:close/>
                      <a:moveTo>
                        <a:pt x="19680" y="9109"/>
                      </a:moveTo>
                    </a:path>
                  </a:pathLst>
                </a:custGeom>
                <a:solidFill>
                  <a:srgbClr val="1F527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40" name="Group 23">
                  <a:extLst>
                    <a:ext uri="{FF2B5EF4-FFF2-40B4-BE49-F238E27FC236}">
                      <a16:creationId xmlns:a16="http://schemas.microsoft.com/office/drawing/2014/main" id="{276F9106-D1DD-E81F-E0D6-6161BEB8ED91}"/>
                    </a:ext>
                  </a:extLst>
                </p:cNvPr>
                <p:cNvGrpSpPr>
                  <a:grpSpLocks/>
                </p:cNvGrpSpPr>
                <p:nvPr/>
              </p:nvGrpSpPr>
              <p:grpSpPr bwMode="auto">
                <a:xfrm>
                  <a:off x="1576" y="832"/>
                  <a:ext cx="239" cy="264"/>
                  <a:chOff x="0" y="0"/>
                  <a:chExt cx="239" cy="264"/>
                </a:xfrm>
              </p:grpSpPr>
              <p:sp>
                <p:nvSpPr>
                  <p:cNvPr id="68" name="AutoShape 21">
                    <a:extLst>
                      <a:ext uri="{FF2B5EF4-FFF2-40B4-BE49-F238E27FC236}">
                        <a16:creationId xmlns:a16="http://schemas.microsoft.com/office/drawing/2014/main" id="{896A8436-4F71-119E-BE45-E57050053398}"/>
                      </a:ext>
                    </a:extLst>
                  </p:cNvPr>
                  <p:cNvSpPr>
                    <a:spLocks/>
                  </p:cNvSpPr>
                  <p:nvPr/>
                </p:nvSpPr>
                <p:spPr bwMode="auto">
                  <a:xfrm>
                    <a:off x="0" y="0"/>
                    <a:ext cx="239" cy="264"/>
                  </a:xfrm>
                  <a:custGeom>
                    <a:avLst/>
                    <a:gdLst/>
                    <a:ahLst/>
                    <a:cxnLst/>
                    <a:rect l="0" t="0" r="r" b="b"/>
                    <a:pathLst>
                      <a:path w="21208" h="21147">
                        <a:moveTo>
                          <a:pt x="15015" y="0"/>
                        </a:moveTo>
                        <a:cubicBezTo>
                          <a:pt x="15015" y="0"/>
                          <a:pt x="1427" y="2002"/>
                          <a:pt x="11" y="10975"/>
                        </a:cubicBezTo>
                        <a:cubicBezTo>
                          <a:pt x="-229" y="12497"/>
                          <a:pt x="3784" y="15853"/>
                          <a:pt x="4008" y="18572"/>
                        </a:cubicBezTo>
                        <a:cubicBezTo>
                          <a:pt x="4215" y="21077"/>
                          <a:pt x="9619" y="21600"/>
                          <a:pt x="11753" y="20803"/>
                        </a:cubicBezTo>
                        <a:cubicBezTo>
                          <a:pt x="14940" y="19611"/>
                          <a:pt x="16165" y="16973"/>
                          <a:pt x="16694" y="15692"/>
                        </a:cubicBezTo>
                        <a:cubicBezTo>
                          <a:pt x="19990" y="14048"/>
                          <a:pt x="19362" y="9611"/>
                          <a:pt x="21205" y="5684"/>
                        </a:cubicBezTo>
                        <a:cubicBezTo>
                          <a:pt x="21371" y="4373"/>
                          <a:pt x="15015" y="0"/>
                          <a:pt x="15015" y="0"/>
                        </a:cubicBezTo>
                        <a:close/>
                        <a:moveTo>
                          <a:pt x="15015" y="0"/>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9" name="AutoShape 22">
                    <a:extLst>
                      <a:ext uri="{FF2B5EF4-FFF2-40B4-BE49-F238E27FC236}">
                        <a16:creationId xmlns:a16="http://schemas.microsoft.com/office/drawing/2014/main" id="{2BF9053A-CBA6-8DCA-ACAB-B3351B5C60F4}"/>
                      </a:ext>
                    </a:extLst>
                  </p:cNvPr>
                  <p:cNvSpPr>
                    <a:spLocks/>
                  </p:cNvSpPr>
                  <p:nvPr/>
                </p:nvSpPr>
                <p:spPr bwMode="auto">
                  <a:xfrm>
                    <a:off x="168" y="136"/>
                    <a:ext cx="31" cy="67"/>
                  </a:xfrm>
                  <a:custGeom>
                    <a:avLst/>
                    <a:gdLst/>
                    <a:ahLst/>
                    <a:cxnLst/>
                    <a:rect l="0" t="0" r="r" b="b"/>
                    <a:pathLst>
                      <a:path w="19344" h="20753">
                        <a:moveTo>
                          <a:pt x="19120" y="378"/>
                        </a:moveTo>
                        <a:cubicBezTo>
                          <a:pt x="19872" y="81"/>
                          <a:pt x="18531" y="-88"/>
                          <a:pt x="18044" y="47"/>
                        </a:cubicBezTo>
                        <a:cubicBezTo>
                          <a:pt x="9848" y="2320"/>
                          <a:pt x="3362" y="5193"/>
                          <a:pt x="635" y="9778"/>
                        </a:cubicBezTo>
                        <a:cubicBezTo>
                          <a:pt x="-1728" y="13755"/>
                          <a:pt x="2871" y="17506"/>
                          <a:pt x="8330" y="20240"/>
                        </a:cubicBezTo>
                        <a:cubicBezTo>
                          <a:pt x="10870" y="21512"/>
                          <a:pt x="18806" y="20181"/>
                          <a:pt x="15617" y="18810"/>
                        </a:cubicBezTo>
                        <a:cubicBezTo>
                          <a:pt x="9863" y="16339"/>
                          <a:pt x="5529" y="13850"/>
                          <a:pt x="4920" y="9927"/>
                        </a:cubicBezTo>
                        <a:cubicBezTo>
                          <a:pt x="4321" y="6054"/>
                          <a:pt x="13863" y="2442"/>
                          <a:pt x="19120" y="378"/>
                        </a:cubicBezTo>
                        <a:close/>
                        <a:moveTo>
                          <a:pt x="19120" y="378"/>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nvGrpSpPr>
                <p:cNvPr id="41" name="Group 26">
                  <a:extLst>
                    <a:ext uri="{FF2B5EF4-FFF2-40B4-BE49-F238E27FC236}">
                      <a16:creationId xmlns:a16="http://schemas.microsoft.com/office/drawing/2014/main" id="{EF61C968-7E3F-EFE7-2F12-7E015A8DB82C}"/>
                    </a:ext>
                  </a:extLst>
                </p:cNvPr>
                <p:cNvGrpSpPr>
                  <a:grpSpLocks/>
                </p:cNvGrpSpPr>
                <p:nvPr/>
              </p:nvGrpSpPr>
              <p:grpSpPr bwMode="auto">
                <a:xfrm>
                  <a:off x="4016" y="152"/>
                  <a:ext cx="214" cy="243"/>
                  <a:chOff x="0" y="0"/>
                  <a:chExt cx="214" cy="243"/>
                </a:xfrm>
              </p:grpSpPr>
              <p:sp>
                <p:nvSpPr>
                  <p:cNvPr id="66" name="AutoShape 24">
                    <a:extLst>
                      <a:ext uri="{FF2B5EF4-FFF2-40B4-BE49-F238E27FC236}">
                        <a16:creationId xmlns:a16="http://schemas.microsoft.com/office/drawing/2014/main" id="{896BA484-A8A3-3E30-D520-AED8A4A8FBF7}"/>
                      </a:ext>
                    </a:extLst>
                  </p:cNvPr>
                  <p:cNvSpPr>
                    <a:spLocks/>
                  </p:cNvSpPr>
                  <p:nvPr/>
                </p:nvSpPr>
                <p:spPr bwMode="auto">
                  <a:xfrm>
                    <a:off x="0" y="0"/>
                    <a:ext cx="214" cy="243"/>
                  </a:xfrm>
                  <a:custGeom>
                    <a:avLst/>
                    <a:gdLst/>
                    <a:ahLst/>
                    <a:cxnLst/>
                    <a:rect l="0" t="0" r="r" b="b"/>
                    <a:pathLst>
                      <a:path w="18515" h="20970">
                        <a:moveTo>
                          <a:pt x="0" y="3799"/>
                        </a:moveTo>
                        <a:cubicBezTo>
                          <a:pt x="0" y="3799"/>
                          <a:pt x="3811" y="0"/>
                          <a:pt x="5717" y="0"/>
                        </a:cubicBezTo>
                        <a:cubicBezTo>
                          <a:pt x="7622" y="0"/>
                          <a:pt x="13976" y="1582"/>
                          <a:pt x="17788" y="5698"/>
                        </a:cubicBezTo>
                        <a:cubicBezTo>
                          <a:pt x="21600" y="9814"/>
                          <a:pt x="9178" y="20807"/>
                          <a:pt x="9178" y="20807"/>
                        </a:cubicBezTo>
                        <a:cubicBezTo>
                          <a:pt x="9178" y="20807"/>
                          <a:pt x="2959" y="21600"/>
                          <a:pt x="1479" y="19682"/>
                        </a:cubicBezTo>
                        <a:cubicBezTo>
                          <a:pt x="0" y="17763"/>
                          <a:pt x="0" y="3799"/>
                          <a:pt x="0" y="3799"/>
                        </a:cubicBezTo>
                        <a:close/>
                        <a:moveTo>
                          <a:pt x="0" y="3799"/>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7" name="AutoShape 25">
                    <a:extLst>
                      <a:ext uri="{FF2B5EF4-FFF2-40B4-BE49-F238E27FC236}">
                        <a16:creationId xmlns:a16="http://schemas.microsoft.com/office/drawing/2014/main" id="{6D461AD4-4A45-6B00-0BB9-ACC15A4CAA48}"/>
                      </a:ext>
                    </a:extLst>
                  </p:cNvPr>
                  <p:cNvSpPr>
                    <a:spLocks/>
                  </p:cNvSpPr>
                  <p:nvPr/>
                </p:nvSpPr>
                <p:spPr bwMode="auto">
                  <a:xfrm>
                    <a:off x="0" y="32"/>
                    <a:ext cx="154" cy="210"/>
                  </a:xfrm>
                  <a:custGeom>
                    <a:avLst/>
                    <a:gdLst/>
                    <a:ahLst/>
                    <a:cxnLst/>
                    <a:rect l="0" t="0" r="r" b="b"/>
                    <a:pathLst>
                      <a:path w="21401" h="21338">
                        <a:moveTo>
                          <a:pt x="20947" y="3050"/>
                        </a:moveTo>
                        <a:cubicBezTo>
                          <a:pt x="19306" y="3050"/>
                          <a:pt x="17292" y="4084"/>
                          <a:pt x="16507" y="5298"/>
                        </a:cubicBezTo>
                        <a:cubicBezTo>
                          <a:pt x="15210" y="4589"/>
                          <a:pt x="13434" y="3973"/>
                          <a:pt x="11528" y="3448"/>
                        </a:cubicBezTo>
                        <a:cubicBezTo>
                          <a:pt x="11683" y="3283"/>
                          <a:pt x="11841" y="3121"/>
                          <a:pt x="12025" y="2971"/>
                        </a:cubicBezTo>
                        <a:cubicBezTo>
                          <a:pt x="12558" y="2537"/>
                          <a:pt x="13330" y="2338"/>
                          <a:pt x="13803" y="1886"/>
                        </a:cubicBezTo>
                        <a:cubicBezTo>
                          <a:pt x="14088" y="1615"/>
                          <a:pt x="13555" y="1442"/>
                          <a:pt x="13251" y="1449"/>
                        </a:cubicBezTo>
                        <a:cubicBezTo>
                          <a:pt x="12187" y="1470"/>
                          <a:pt x="11316" y="1878"/>
                          <a:pt x="10631" y="2470"/>
                        </a:cubicBezTo>
                        <a:cubicBezTo>
                          <a:pt x="10412" y="2659"/>
                          <a:pt x="10224" y="2862"/>
                          <a:pt x="10080" y="3072"/>
                        </a:cubicBezTo>
                        <a:cubicBezTo>
                          <a:pt x="7969" y="2554"/>
                          <a:pt x="5805" y="2147"/>
                          <a:pt x="4026" y="1850"/>
                        </a:cubicBezTo>
                        <a:cubicBezTo>
                          <a:pt x="4231" y="1675"/>
                          <a:pt x="4445" y="1505"/>
                          <a:pt x="4695" y="1358"/>
                        </a:cubicBezTo>
                        <a:cubicBezTo>
                          <a:pt x="5079" y="1132"/>
                          <a:pt x="5509" y="952"/>
                          <a:pt x="5948" y="794"/>
                        </a:cubicBezTo>
                        <a:cubicBezTo>
                          <a:pt x="6281" y="674"/>
                          <a:pt x="6755" y="561"/>
                          <a:pt x="6866" y="272"/>
                        </a:cubicBezTo>
                        <a:cubicBezTo>
                          <a:pt x="6906" y="165"/>
                          <a:pt x="6802" y="74"/>
                          <a:pt x="6661" y="47"/>
                        </a:cubicBezTo>
                        <a:cubicBezTo>
                          <a:pt x="5637" y="-157"/>
                          <a:pt x="4612" y="346"/>
                          <a:pt x="3822" y="779"/>
                        </a:cubicBezTo>
                        <a:cubicBezTo>
                          <a:pt x="3458" y="979"/>
                          <a:pt x="2977" y="1281"/>
                          <a:pt x="2628" y="1626"/>
                        </a:cubicBezTo>
                        <a:cubicBezTo>
                          <a:pt x="1042" y="1383"/>
                          <a:pt x="0" y="1259"/>
                          <a:pt x="0" y="1259"/>
                        </a:cubicBezTo>
                        <a:lnTo>
                          <a:pt x="0" y="17744"/>
                        </a:lnTo>
                        <a:cubicBezTo>
                          <a:pt x="0" y="17744"/>
                          <a:pt x="2547" y="21443"/>
                          <a:pt x="6620" y="21336"/>
                        </a:cubicBezTo>
                        <a:cubicBezTo>
                          <a:pt x="10698" y="21230"/>
                          <a:pt x="8149" y="8636"/>
                          <a:pt x="8149" y="8636"/>
                        </a:cubicBezTo>
                        <a:cubicBezTo>
                          <a:pt x="8149" y="8636"/>
                          <a:pt x="15282" y="13495"/>
                          <a:pt x="18337" y="8636"/>
                        </a:cubicBezTo>
                        <a:cubicBezTo>
                          <a:pt x="19003" y="7580"/>
                          <a:pt x="18508" y="6636"/>
                          <a:pt x="17335" y="5803"/>
                        </a:cubicBezTo>
                        <a:cubicBezTo>
                          <a:pt x="17718" y="5369"/>
                          <a:pt x="18117" y="4950"/>
                          <a:pt x="18637" y="4583"/>
                        </a:cubicBezTo>
                        <a:cubicBezTo>
                          <a:pt x="19410" y="4038"/>
                          <a:pt x="20460" y="3878"/>
                          <a:pt x="21276" y="3411"/>
                        </a:cubicBezTo>
                        <a:cubicBezTo>
                          <a:pt x="21600" y="3225"/>
                          <a:pt x="21222" y="3050"/>
                          <a:pt x="20947" y="3050"/>
                        </a:cubicBezTo>
                        <a:close/>
                        <a:moveTo>
                          <a:pt x="20947" y="3050"/>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42" name="AutoShape 27">
                  <a:extLst>
                    <a:ext uri="{FF2B5EF4-FFF2-40B4-BE49-F238E27FC236}">
                      <a16:creationId xmlns:a16="http://schemas.microsoft.com/office/drawing/2014/main" id="{9167D14E-57C5-EE07-C4AB-BCF0D8C1AC6D}"/>
                    </a:ext>
                  </a:extLst>
                </p:cNvPr>
                <p:cNvSpPr>
                  <a:spLocks/>
                </p:cNvSpPr>
                <p:nvPr/>
              </p:nvSpPr>
              <p:spPr bwMode="auto">
                <a:xfrm>
                  <a:off x="3144" y="336"/>
                  <a:ext cx="975" cy="737"/>
                </a:xfrm>
                <a:custGeom>
                  <a:avLst/>
                  <a:gdLst/>
                  <a:ahLst/>
                  <a:cxnLst/>
                  <a:rect l="0" t="0" r="r" b="b"/>
                  <a:pathLst>
                    <a:path w="20742" h="19545">
                      <a:moveTo>
                        <a:pt x="238" y="19481"/>
                      </a:moveTo>
                      <a:cubicBezTo>
                        <a:pt x="238" y="19481"/>
                        <a:pt x="13304" y="21600"/>
                        <a:pt x="20742" y="1502"/>
                      </a:cubicBezTo>
                      <a:lnTo>
                        <a:pt x="18323" y="0"/>
                      </a:lnTo>
                      <a:cubicBezTo>
                        <a:pt x="18323" y="0"/>
                        <a:pt x="11278" y="14102"/>
                        <a:pt x="2195" y="10700"/>
                      </a:cubicBezTo>
                      <a:cubicBezTo>
                        <a:pt x="2195" y="10700"/>
                        <a:pt x="-858" y="12554"/>
                        <a:pt x="238" y="19481"/>
                      </a:cubicBezTo>
                      <a:close/>
                      <a:moveTo>
                        <a:pt x="238" y="19481"/>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43" name="AutoShape 28">
                  <a:extLst>
                    <a:ext uri="{FF2B5EF4-FFF2-40B4-BE49-F238E27FC236}">
                      <a16:creationId xmlns:a16="http://schemas.microsoft.com/office/drawing/2014/main" id="{8D8ACB13-33EF-D587-D248-CB9DAF9BF8D9}"/>
                    </a:ext>
                  </a:extLst>
                </p:cNvPr>
                <p:cNvSpPr>
                  <a:spLocks/>
                </p:cNvSpPr>
                <p:nvPr/>
              </p:nvSpPr>
              <p:spPr bwMode="auto">
                <a:xfrm>
                  <a:off x="1728" y="480"/>
                  <a:ext cx="1146" cy="450"/>
                </a:xfrm>
                <a:custGeom>
                  <a:avLst/>
                  <a:gdLst/>
                  <a:ahLst/>
                  <a:cxnLst/>
                  <a:rect l="0" t="0" r="r" b="b"/>
                  <a:pathLst>
                    <a:path w="21600" h="14465">
                      <a:moveTo>
                        <a:pt x="21600" y="2499"/>
                      </a:moveTo>
                      <a:cubicBezTo>
                        <a:pt x="21600" y="2499"/>
                        <a:pt x="11376" y="-7135"/>
                        <a:pt x="0" y="11429"/>
                      </a:cubicBezTo>
                      <a:lnTo>
                        <a:pt x="1603" y="14465"/>
                      </a:lnTo>
                      <a:cubicBezTo>
                        <a:pt x="1603" y="14465"/>
                        <a:pt x="11092" y="2451"/>
                        <a:pt x="17696" y="11326"/>
                      </a:cubicBezTo>
                      <a:cubicBezTo>
                        <a:pt x="17696" y="11326"/>
                        <a:pt x="20697" y="10926"/>
                        <a:pt x="21600" y="2499"/>
                      </a:cubicBezTo>
                      <a:close/>
                      <a:moveTo>
                        <a:pt x="21600" y="2499"/>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44" name="AutoShape 29">
                  <a:extLst>
                    <a:ext uri="{FF2B5EF4-FFF2-40B4-BE49-F238E27FC236}">
                      <a16:creationId xmlns:a16="http://schemas.microsoft.com/office/drawing/2014/main" id="{965B481D-4E5F-D35D-9696-ACB0E9000D3A}"/>
                    </a:ext>
                  </a:extLst>
                </p:cNvPr>
                <p:cNvSpPr>
                  <a:spLocks/>
                </p:cNvSpPr>
                <p:nvPr/>
              </p:nvSpPr>
              <p:spPr bwMode="auto">
                <a:xfrm>
                  <a:off x="2104" y="552"/>
                  <a:ext cx="1117" cy="1198"/>
                </a:xfrm>
                <a:custGeom>
                  <a:avLst/>
                  <a:gdLst/>
                  <a:ahLst/>
                  <a:cxnLst/>
                  <a:rect l="0" t="0" r="r" b="b"/>
                  <a:pathLst>
                    <a:path w="21600" h="21014">
                      <a:moveTo>
                        <a:pt x="21600" y="6674"/>
                      </a:moveTo>
                      <a:lnTo>
                        <a:pt x="21600" y="8485"/>
                      </a:lnTo>
                      <a:cubicBezTo>
                        <a:pt x="21600" y="8485"/>
                        <a:pt x="18774" y="11701"/>
                        <a:pt x="18296" y="13641"/>
                      </a:cubicBezTo>
                      <a:cubicBezTo>
                        <a:pt x="18296" y="13641"/>
                        <a:pt x="10826" y="15978"/>
                        <a:pt x="7515" y="18865"/>
                      </a:cubicBezTo>
                      <a:cubicBezTo>
                        <a:pt x="4377" y="21600"/>
                        <a:pt x="5086" y="20945"/>
                        <a:pt x="5086" y="20945"/>
                      </a:cubicBezTo>
                      <a:cubicBezTo>
                        <a:pt x="5086" y="20945"/>
                        <a:pt x="910" y="16441"/>
                        <a:pt x="0" y="13133"/>
                      </a:cubicBezTo>
                      <a:cubicBezTo>
                        <a:pt x="0" y="13133"/>
                        <a:pt x="3104" y="12539"/>
                        <a:pt x="4801" y="10463"/>
                      </a:cubicBezTo>
                      <a:cubicBezTo>
                        <a:pt x="6499" y="8387"/>
                        <a:pt x="11073" y="2106"/>
                        <a:pt x="13563" y="801"/>
                      </a:cubicBezTo>
                      <a:lnTo>
                        <a:pt x="15803" y="0"/>
                      </a:lnTo>
                      <a:lnTo>
                        <a:pt x="18798" y="2036"/>
                      </a:lnTo>
                      <a:lnTo>
                        <a:pt x="21600" y="6674"/>
                      </a:lnTo>
                      <a:close/>
                      <a:moveTo>
                        <a:pt x="21600" y="6674"/>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45" name="Group 48">
                  <a:extLst>
                    <a:ext uri="{FF2B5EF4-FFF2-40B4-BE49-F238E27FC236}">
                      <a16:creationId xmlns:a16="http://schemas.microsoft.com/office/drawing/2014/main" id="{9262301D-C2D4-F9DF-19A7-76DABA12C99E}"/>
                    </a:ext>
                  </a:extLst>
                </p:cNvPr>
                <p:cNvGrpSpPr>
                  <a:grpSpLocks/>
                </p:cNvGrpSpPr>
                <p:nvPr/>
              </p:nvGrpSpPr>
              <p:grpSpPr bwMode="auto">
                <a:xfrm>
                  <a:off x="2152" y="0"/>
                  <a:ext cx="1528" cy="1706"/>
                  <a:chOff x="0" y="0"/>
                  <a:chExt cx="1528" cy="1706"/>
                </a:xfrm>
              </p:grpSpPr>
              <p:sp>
                <p:nvSpPr>
                  <p:cNvPr id="48" name="AutoShape 30">
                    <a:extLst>
                      <a:ext uri="{FF2B5EF4-FFF2-40B4-BE49-F238E27FC236}">
                        <a16:creationId xmlns:a16="http://schemas.microsoft.com/office/drawing/2014/main" id="{46E75A20-C1C2-FBE7-9A97-341C72BF50FC}"/>
                      </a:ext>
                    </a:extLst>
                  </p:cNvPr>
                  <p:cNvSpPr>
                    <a:spLocks/>
                  </p:cNvSpPr>
                  <p:nvPr/>
                </p:nvSpPr>
                <p:spPr bwMode="auto">
                  <a:xfrm>
                    <a:off x="0" y="656"/>
                    <a:ext cx="1034" cy="1050"/>
                  </a:xfrm>
                  <a:custGeom>
                    <a:avLst/>
                    <a:gdLst/>
                    <a:ahLst/>
                    <a:cxnLst/>
                    <a:rect l="0" t="0" r="r" b="b"/>
                    <a:pathLst>
                      <a:path w="21600" h="21600">
                        <a:moveTo>
                          <a:pt x="20840" y="0"/>
                        </a:moveTo>
                        <a:lnTo>
                          <a:pt x="14590" y="120"/>
                        </a:lnTo>
                        <a:lnTo>
                          <a:pt x="12558" y="5647"/>
                        </a:lnTo>
                        <a:lnTo>
                          <a:pt x="8354" y="6233"/>
                        </a:lnTo>
                        <a:cubicBezTo>
                          <a:pt x="8354" y="6233"/>
                          <a:pt x="8325" y="11591"/>
                          <a:pt x="0" y="15815"/>
                        </a:cubicBezTo>
                        <a:cubicBezTo>
                          <a:pt x="0" y="15815"/>
                          <a:pt x="2501" y="20102"/>
                          <a:pt x="3879" y="21600"/>
                        </a:cubicBezTo>
                        <a:lnTo>
                          <a:pt x="15127" y="14675"/>
                        </a:lnTo>
                        <a:lnTo>
                          <a:pt x="15811" y="12758"/>
                        </a:lnTo>
                        <a:lnTo>
                          <a:pt x="20018" y="11090"/>
                        </a:lnTo>
                        <a:lnTo>
                          <a:pt x="21600" y="6425"/>
                        </a:lnTo>
                        <a:cubicBezTo>
                          <a:pt x="21600" y="6425"/>
                          <a:pt x="21249" y="1280"/>
                          <a:pt x="20840" y="0"/>
                        </a:cubicBezTo>
                        <a:close/>
                        <a:moveTo>
                          <a:pt x="20840" y="0"/>
                        </a:moveTo>
                      </a:path>
                    </a:pathLst>
                  </a:custGeom>
                  <a:solidFill>
                    <a:srgbClr val="1F527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49" name="Group 45">
                    <a:extLst>
                      <a:ext uri="{FF2B5EF4-FFF2-40B4-BE49-F238E27FC236}">
                        <a16:creationId xmlns:a16="http://schemas.microsoft.com/office/drawing/2014/main" id="{9DEFC01A-CC1E-B3BC-33E9-9764E9ADB1C2}"/>
                      </a:ext>
                    </a:extLst>
                  </p:cNvPr>
                  <p:cNvGrpSpPr>
                    <a:grpSpLocks/>
                  </p:cNvGrpSpPr>
                  <p:nvPr/>
                </p:nvGrpSpPr>
                <p:grpSpPr bwMode="auto">
                  <a:xfrm>
                    <a:off x="536" y="0"/>
                    <a:ext cx="992" cy="1148"/>
                    <a:chOff x="0" y="0"/>
                    <a:chExt cx="992" cy="1148"/>
                  </a:xfrm>
                </p:grpSpPr>
                <p:grpSp>
                  <p:nvGrpSpPr>
                    <p:cNvPr id="52" name="Group 33">
                      <a:extLst>
                        <a:ext uri="{FF2B5EF4-FFF2-40B4-BE49-F238E27FC236}">
                          <a16:creationId xmlns:a16="http://schemas.microsoft.com/office/drawing/2014/main" id="{5859EDC5-1919-4E6B-D13E-F28D370251CB}"/>
                        </a:ext>
                      </a:extLst>
                    </p:cNvPr>
                    <p:cNvGrpSpPr>
                      <a:grpSpLocks/>
                    </p:cNvGrpSpPr>
                    <p:nvPr/>
                  </p:nvGrpSpPr>
                  <p:grpSpPr bwMode="auto">
                    <a:xfrm>
                      <a:off x="192" y="104"/>
                      <a:ext cx="735" cy="1044"/>
                      <a:chOff x="0" y="0"/>
                      <a:chExt cx="735" cy="1044"/>
                    </a:xfrm>
                  </p:grpSpPr>
                  <p:sp>
                    <p:nvSpPr>
                      <p:cNvPr id="64" name="AutoShape 31">
                        <a:extLst>
                          <a:ext uri="{FF2B5EF4-FFF2-40B4-BE49-F238E27FC236}">
                            <a16:creationId xmlns:a16="http://schemas.microsoft.com/office/drawing/2014/main" id="{D3DCA988-2B1F-2586-B933-D117B8DB32A2}"/>
                          </a:ext>
                        </a:extLst>
                      </p:cNvPr>
                      <p:cNvSpPr>
                        <a:spLocks/>
                      </p:cNvSpPr>
                      <p:nvPr/>
                    </p:nvSpPr>
                    <p:spPr bwMode="auto">
                      <a:xfrm>
                        <a:off x="24" y="0"/>
                        <a:ext cx="711" cy="1026"/>
                      </a:xfrm>
                      <a:custGeom>
                        <a:avLst/>
                        <a:gdLst/>
                        <a:ahLst/>
                        <a:cxnLst/>
                        <a:rect l="0" t="0" r="r" b="b"/>
                        <a:pathLst>
                          <a:path w="21377" h="19215">
                            <a:moveTo>
                              <a:pt x="21359" y="4555"/>
                            </a:moveTo>
                            <a:cubicBezTo>
                              <a:pt x="20034" y="-2199"/>
                              <a:pt x="10940" y="348"/>
                              <a:pt x="9009" y="1087"/>
                            </a:cubicBezTo>
                            <a:cubicBezTo>
                              <a:pt x="7079" y="1827"/>
                              <a:pt x="6225" y="6185"/>
                              <a:pt x="6225" y="6185"/>
                            </a:cubicBezTo>
                            <a:lnTo>
                              <a:pt x="7433" y="8603"/>
                            </a:lnTo>
                            <a:lnTo>
                              <a:pt x="6921" y="10349"/>
                            </a:lnTo>
                            <a:lnTo>
                              <a:pt x="0" y="19204"/>
                            </a:lnTo>
                            <a:cubicBezTo>
                              <a:pt x="1010" y="19401"/>
                              <a:pt x="5186" y="16807"/>
                              <a:pt x="9325" y="14748"/>
                            </a:cubicBezTo>
                            <a:cubicBezTo>
                              <a:pt x="10501" y="13856"/>
                              <a:pt x="12732" y="12238"/>
                              <a:pt x="13255" y="12387"/>
                            </a:cubicBezTo>
                            <a:cubicBezTo>
                              <a:pt x="13976" y="12592"/>
                              <a:pt x="18159" y="13134"/>
                              <a:pt x="18679" y="12105"/>
                            </a:cubicBezTo>
                            <a:cubicBezTo>
                              <a:pt x="19379" y="10721"/>
                              <a:pt x="21600" y="5784"/>
                              <a:pt x="21359" y="4555"/>
                            </a:cubicBezTo>
                            <a:close/>
                            <a:moveTo>
                              <a:pt x="21359" y="4555"/>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5" name="AutoShape 32">
                        <a:extLst>
                          <a:ext uri="{FF2B5EF4-FFF2-40B4-BE49-F238E27FC236}">
                            <a16:creationId xmlns:a16="http://schemas.microsoft.com/office/drawing/2014/main" id="{5A51856C-7847-44EC-B564-F7F747D7DF1F}"/>
                          </a:ext>
                        </a:extLst>
                      </p:cNvPr>
                      <p:cNvSpPr>
                        <a:spLocks/>
                      </p:cNvSpPr>
                      <p:nvPr/>
                    </p:nvSpPr>
                    <p:spPr bwMode="auto">
                      <a:xfrm>
                        <a:off x="0" y="488"/>
                        <a:ext cx="642" cy="556"/>
                      </a:xfrm>
                      <a:custGeom>
                        <a:avLst/>
                        <a:gdLst/>
                        <a:ahLst/>
                        <a:cxnLst/>
                        <a:rect l="0" t="0" r="r" b="b"/>
                        <a:pathLst>
                          <a:path w="21421" h="19575">
                            <a:moveTo>
                              <a:pt x="20974" y="5726"/>
                            </a:moveTo>
                            <a:cubicBezTo>
                              <a:pt x="20974" y="5726"/>
                              <a:pt x="14861" y="3324"/>
                              <a:pt x="12853" y="1814"/>
                            </a:cubicBezTo>
                            <a:cubicBezTo>
                              <a:pt x="10846" y="304"/>
                              <a:pt x="10149" y="-665"/>
                              <a:pt x="10225" y="549"/>
                            </a:cubicBezTo>
                            <a:cubicBezTo>
                              <a:pt x="10273" y="1309"/>
                              <a:pt x="8660" y="8250"/>
                              <a:pt x="4" y="19308"/>
                            </a:cubicBezTo>
                            <a:cubicBezTo>
                              <a:pt x="-179" y="20935"/>
                              <a:pt x="6013" y="14619"/>
                              <a:pt x="7542" y="14025"/>
                            </a:cubicBezTo>
                            <a:cubicBezTo>
                              <a:pt x="10487" y="11849"/>
                              <a:pt x="15232" y="5921"/>
                              <a:pt x="15715" y="6154"/>
                            </a:cubicBezTo>
                            <a:cubicBezTo>
                              <a:pt x="16429" y="6498"/>
                              <a:pt x="20214" y="7347"/>
                              <a:pt x="21421" y="6141"/>
                            </a:cubicBezTo>
                            <a:cubicBezTo>
                              <a:pt x="21323" y="5958"/>
                              <a:pt x="21177" y="5809"/>
                              <a:pt x="20974" y="5726"/>
                            </a:cubicBezTo>
                            <a:close/>
                            <a:moveTo>
                              <a:pt x="20974" y="5726"/>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53" name="AutoShape 34">
                      <a:extLst>
                        <a:ext uri="{FF2B5EF4-FFF2-40B4-BE49-F238E27FC236}">
                          <a16:creationId xmlns:a16="http://schemas.microsoft.com/office/drawing/2014/main" id="{147FD219-B976-AA2B-8214-BD0539D2F5B1}"/>
                        </a:ext>
                      </a:extLst>
                    </p:cNvPr>
                    <p:cNvSpPr>
                      <a:spLocks/>
                    </p:cNvSpPr>
                    <p:nvPr/>
                  </p:nvSpPr>
                  <p:spPr bwMode="auto">
                    <a:xfrm>
                      <a:off x="488" y="304"/>
                      <a:ext cx="42" cy="123"/>
                    </a:xfrm>
                    <a:custGeom>
                      <a:avLst/>
                      <a:gdLst/>
                      <a:ahLst/>
                      <a:cxnLst/>
                      <a:rect l="0" t="0" r="r" b="b"/>
                      <a:pathLst>
                        <a:path w="21543" h="20944">
                          <a:moveTo>
                            <a:pt x="415" y="8"/>
                          </a:moveTo>
                          <a:cubicBezTo>
                            <a:pt x="415" y="8"/>
                            <a:pt x="21600" y="-656"/>
                            <a:pt x="21543" y="9993"/>
                          </a:cubicBezTo>
                          <a:cubicBezTo>
                            <a:pt x="21490" y="20645"/>
                            <a:pt x="0" y="20944"/>
                            <a:pt x="0" y="20944"/>
                          </a:cubicBezTo>
                          <a:cubicBezTo>
                            <a:pt x="0" y="20944"/>
                            <a:pt x="20097" y="7515"/>
                            <a:pt x="415" y="8"/>
                          </a:cubicBezTo>
                          <a:close/>
                          <a:moveTo>
                            <a:pt x="415" y="8"/>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4" name="AutoShape 35">
                      <a:extLst>
                        <a:ext uri="{FF2B5EF4-FFF2-40B4-BE49-F238E27FC236}">
                          <a16:creationId xmlns:a16="http://schemas.microsoft.com/office/drawing/2014/main" id="{0D451174-D087-F323-CFF8-239B6B8441A0}"/>
                        </a:ext>
                      </a:extLst>
                    </p:cNvPr>
                    <p:cNvSpPr>
                      <a:spLocks/>
                    </p:cNvSpPr>
                    <p:nvPr/>
                  </p:nvSpPr>
                  <p:spPr bwMode="auto">
                    <a:xfrm>
                      <a:off x="768" y="400"/>
                      <a:ext cx="32" cy="47"/>
                    </a:xfrm>
                    <a:custGeom>
                      <a:avLst/>
                      <a:gdLst/>
                      <a:ahLst/>
                      <a:cxnLst/>
                      <a:rect l="0" t="0" r="r" b="b"/>
                      <a:pathLst>
                        <a:path w="21578" h="21570">
                          <a:moveTo>
                            <a:pt x="15212" y="162"/>
                          </a:moveTo>
                          <a:cubicBezTo>
                            <a:pt x="14556" y="38"/>
                            <a:pt x="13871" y="-15"/>
                            <a:pt x="13176" y="3"/>
                          </a:cubicBezTo>
                          <a:cubicBezTo>
                            <a:pt x="12481" y="21"/>
                            <a:pt x="11778" y="111"/>
                            <a:pt x="11087" y="262"/>
                          </a:cubicBezTo>
                          <a:cubicBezTo>
                            <a:pt x="10396" y="414"/>
                            <a:pt x="9716" y="628"/>
                            <a:pt x="9065" y="890"/>
                          </a:cubicBezTo>
                          <a:cubicBezTo>
                            <a:pt x="8413" y="1153"/>
                            <a:pt x="7790" y="1463"/>
                            <a:pt x="7205" y="1807"/>
                          </a:cubicBezTo>
                          <a:cubicBezTo>
                            <a:pt x="6621" y="2150"/>
                            <a:pt x="6074" y="2526"/>
                            <a:pt x="5571" y="2920"/>
                          </a:cubicBezTo>
                          <a:cubicBezTo>
                            <a:pt x="5067" y="3313"/>
                            <a:pt x="4606" y="3725"/>
                            <a:pt x="4188" y="4141"/>
                          </a:cubicBezTo>
                          <a:cubicBezTo>
                            <a:pt x="3769" y="4557"/>
                            <a:pt x="3393" y="4979"/>
                            <a:pt x="3057" y="5397"/>
                          </a:cubicBezTo>
                          <a:cubicBezTo>
                            <a:pt x="2720" y="5815"/>
                            <a:pt x="2423" y="6230"/>
                            <a:pt x="2159" y="6634"/>
                          </a:cubicBezTo>
                          <a:cubicBezTo>
                            <a:pt x="1896" y="7039"/>
                            <a:pt x="1667" y="7434"/>
                            <a:pt x="1467" y="7816"/>
                          </a:cubicBezTo>
                          <a:cubicBezTo>
                            <a:pt x="1267" y="8198"/>
                            <a:pt x="1096" y="8566"/>
                            <a:pt x="948" y="8921"/>
                          </a:cubicBezTo>
                          <a:cubicBezTo>
                            <a:pt x="801" y="9275"/>
                            <a:pt x="663" y="9650"/>
                            <a:pt x="539" y="10046"/>
                          </a:cubicBezTo>
                          <a:cubicBezTo>
                            <a:pt x="415" y="10442"/>
                            <a:pt x="305" y="10860"/>
                            <a:pt x="218" y="11298"/>
                          </a:cubicBezTo>
                          <a:cubicBezTo>
                            <a:pt x="130" y="11736"/>
                            <a:pt x="64" y="12194"/>
                            <a:pt x="29" y="12669"/>
                          </a:cubicBezTo>
                          <a:cubicBezTo>
                            <a:pt x="-6" y="13144"/>
                            <a:pt x="-11" y="13636"/>
                            <a:pt x="25" y="14139"/>
                          </a:cubicBezTo>
                          <a:cubicBezTo>
                            <a:pt x="60" y="14641"/>
                            <a:pt x="136" y="15154"/>
                            <a:pt x="263" y="15667"/>
                          </a:cubicBezTo>
                          <a:cubicBezTo>
                            <a:pt x="389" y="16180"/>
                            <a:pt x="565" y="16693"/>
                            <a:pt x="799" y="17192"/>
                          </a:cubicBezTo>
                          <a:cubicBezTo>
                            <a:pt x="1034" y="17690"/>
                            <a:pt x="1326" y="18174"/>
                            <a:pt x="1679" y="18627"/>
                          </a:cubicBezTo>
                          <a:cubicBezTo>
                            <a:pt x="2033" y="19080"/>
                            <a:pt x="2448" y="19501"/>
                            <a:pt x="2921" y="19874"/>
                          </a:cubicBezTo>
                          <a:cubicBezTo>
                            <a:pt x="3394" y="20246"/>
                            <a:pt x="3926" y="20569"/>
                            <a:pt x="4505" y="20828"/>
                          </a:cubicBezTo>
                          <a:cubicBezTo>
                            <a:pt x="5084" y="21088"/>
                            <a:pt x="5710" y="21284"/>
                            <a:pt x="6366" y="21408"/>
                          </a:cubicBezTo>
                          <a:cubicBezTo>
                            <a:pt x="7022" y="21532"/>
                            <a:pt x="7707" y="21585"/>
                            <a:pt x="8402" y="21567"/>
                          </a:cubicBezTo>
                          <a:cubicBezTo>
                            <a:pt x="9097" y="21549"/>
                            <a:pt x="9800" y="21459"/>
                            <a:pt x="10491" y="21308"/>
                          </a:cubicBezTo>
                          <a:cubicBezTo>
                            <a:pt x="11182" y="21156"/>
                            <a:pt x="11862" y="20942"/>
                            <a:pt x="12513" y="20680"/>
                          </a:cubicBezTo>
                          <a:cubicBezTo>
                            <a:pt x="13165" y="20417"/>
                            <a:pt x="13788" y="20107"/>
                            <a:pt x="14373" y="19763"/>
                          </a:cubicBezTo>
                          <a:cubicBezTo>
                            <a:pt x="14957" y="19420"/>
                            <a:pt x="15504" y="19044"/>
                            <a:pt x="16007" y="18650"/>
                          </a:cubicBezTo>
                          <a:cubicBezTo>
                            <a:pt x="16511" y="18257"/>
                            <a:pt x="16972" y="17845"/>
                            <a:pt x="17390" y="17429"/>
                          </a:cubicBezTo>
                          <a:cubicBezTo>
                            <a:pt x="17809" y="17013"/>
                            <a:pt x="18185" y="16591"/>
                            <a:pt x="18521" y="16173"/>
                          </a:cubicBezTo>
                          <a:cubicBezTo>
                            <a:pt x="18858" y="15755"/>
                            <a:pt x="19155" y="15340"/>
                            <a:pt x="19419" y="14936"/>
                          </a:cubicBezTo>
                          <a:cubicBezTo>
                            <a:pt x="19682" y="14531"/>
                            <a:pt x="19911" y="14136"/>
                            <a:pt x="20111" y="13754"/>
                          </a:cubicBezTo>
                          <a:cubicBezTo>
                            <a:pt x="20311" y="13372"/>
                            <a:pt x="20482" y="13004"/>
                            <a:pt x="20630" y="12649"/>
                          </a:cubicBezTo>
                          <a:cubicBezTo>
                            <a:pt x="20777" y="12295"/>
                            <a:pt x="20915" y="11920"/>
                            <a:pt x="21039" y="11524"/>
                          </a:cubicBezTo>
                          <a:cubicBezTo>
                            <a:pt x="21163" y="11128"/>
                            <a:pt x="21273" y="10710"/>
                            <a:pt x="21360" y="10272"/>
                          </a:cubicBezTo>
                          <a:cubicBezTo>
                            <a:pt x="21448" y="9834"/>
                            <a:pt x="21514" y="9376"/>
                            <a:pt x="21549" y="8901"/>
                          </a:cubicBezTo>
                          <a:cubicBezTo>
                            <a:pt x="21584" y="8426"/>
                            <a:pt x="21589" y="7934"/>
                            <a:pt x="21553" y="7431"/>
                          </a:cubicBezTo>
                          <a:cubicBezTo>
                            <a:pt x="21518" y="6929"/>
                            <a:pt x="21442" y="6416"/>
                            <a:pt x="21315" y="5903"/>
                          </a:cubicBezTo>
                          <a:cubicBezTo>
                            <a:pt x="21189" y="5390"/>
                            <a:pt x="21013" y="4877"/>
                            <a:pt x="20779" y="4378"/>
                          </a:cubicBezTo>
                          <a:cubicBezTo>
                            <a:pt x="20544" y="3880"/>
                            <a:pt x="20252" y="3396"/>
                            <a:pt x="19899" y="2943"/>
                          </a:cubicBezTo>
                          <a:cubicBezTo>
                            <a:pt x="19545" y="2490"/>
                            <a:pt x="19130" y="2069"/>
                            <a:pt x="18657" y="1696"/>
                          </a:cubicBezTo>
                          <a:cubicBezTo>
                            <a:pt x="18184" y="1324"/>
                            <a:pt x="17652" y="1001"/>
                            <a:pt x="17073" y="742"/>
                          </a:cubicBezTo>
                          <a:cubicBezTo>
                            <a:pt x="16494" y="482"/>
                            <a:pt x="15868" y="286"/>
                            <a:pt x="15212" y="162"/>
                          </a:cubicBezTo>
                          <a:close/>
                          <a:moveTo>
                            <a:pt x="15212" y="162"/>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5" name="AutoShape 36">
                      <a:extLst>
                        <a:ext uri="{FF2B5EF4-FFF2-40B4-BE49-F238E27FC236}">
                          <a16:creationId xmlns:a16="http://schemas.microsoft.com/office/drawing/2014/main" id="{4DC27F7F-936F-8493-4013-0CC54684E76A}"/>
                        </a:ext>
                      </a:extLst>
                    </p:cNvPr>
                    <p:cNvSpPr>
                      <a:spLocks/>
                    </p:cNvSpPr>
                    <p:nvPr/>
                  </p:nvSpPr>
                  <p:spPr bwMode="auto">
                    <a:xfrm>
                      <a:off x="880" y="456"/>
                      <a:ext cx="27" cy="46"/>
                    </a:xfrm>
                    <a:custGeom>
                      <a:avLst/>
                      <a:gdLst/>
                      <a:ahLst/>
                      <a:cxnLst/>
                      <a:rect l="0" t="0" r="r" b="b"/>
                      <a:pathLst>
                        <a:path w="18996" h="20058">
                          <a:moveTo>
                            <a:pt x="1683" y="8384"/>
                          </a:moveTo>
                          <a:cubicBezTo>
                            <a:pt x="-1302" y="13844"/>
                            <a:pt x="-212" y="19016"/>
                            <a:pt x="4123" y="19921"/>
                          </a:cubicBezTo>
                          <a:cubicBezTo>
                            <a:pt x="8446" y="20829"/>
                            <a:pt x="14361" y="17138"/>
                            <a:pt x="17319" y="11671"/>
                          </a:cubicBezTo>
                          <a:cubicBezTo>
                            <a:pt x="20298" y="6218"/>
                            <a:pt x="19202" y="1049"/>
                            <a:pt x="14879" y="137"/>
                          </a:cubicBezTo>
                          <a:cubicBezTo>
                            <a:pt x="10561" y="-771"/>
                            <a:pt x="4635" y="2917"/>
                            <a:pt x="1683" y="8384"/>
                          </a:cubicBezTo>
                          <a:close/>
                          <a:moveTo>
                            <a:pt x="1683" y="8384"/>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6" name="AutoShape 37">
                      <a:extLst>
                        <a:ext uri="{FF2B5EF4-FFF2-40B4-BE49-F238E27FC236}">
                          <a16:creationId xmlns:a16="http://schemas.microsoft.com/office/drawing/2014/main" id="{3FC40FAD-2BBF-B8C1-5760-90CF6F88207D}"/>
                        </a:ext>
                      </a:extLst>
                    </p:cNvPr>
                    <p:cNvSpPr>
                      <a:spLocks/>
                    </p:cNvSpPr>
                    <p:nvPr/>
                  </p:nvSpPr>
                  <p:spPr bwMode="auto">
                    <a:xfrm>
                      <a:off x="728" y="304"/>
                      <a:ext cx="105" cy="34"/>
                    </a:xfrm>
                    <a:custGeom>
                      <a:avLst/>
                      <a:gdLst/>
                      <a:ahLst/>
                      <a:cxnLst/>
                      <a:rect l="0" t="0" r="r" b="b"/>
                      <a:pathLst>
                        <a:path w="20608" h="16787">
                          <a:moveTo>
                            <a:pt x="20468" y="15003"/>
                          </a:moveTo>
                          <a:cubicBezTo>
                            <a:pt x="15516" y="956"/>
                            <a:pt x="7237" y="-4356"/>
                            <a:pt x="387" y="3951"/>
                          </a:cubicBezTo>
                          <a:cubicBezTo>
                            <a:pt x="-522" y="5056"/>
                            <a:pt x="362" y="6924"/>
                            <a:pt x="1069" y="6448"/>
                          </a:cubicBezTo>
                          <a:cubicBezTo>
                            <a:pt x="3932" y="4514"/>
                            <a:pt x="6503" y="2776"/>
                            <a:pt x="9513" y="3570"/>
                          </a:cubicBezTo>
                          <a:cubicBezTo>
                            <a:pt x="13313" y="4569"/>
                            <a:pt x="16246" y="10588"/>
                            <a:pt x="19089" y="16363"/>
                          </a:cubicBezTo>
                          <a:cubicBezTo>
                            <a:pt x="19521" y="17244"/>
                            <a:pt x="21078" y="16733"/>
                            <a:pt x="20468" y="15003"/>
                          </a:cubicBezTo>
                          <a:close/>
                          <a:moveTo>
                            <a:pt x="20468" y="15003"/>
                          </a:moveTo>
                        </a:path>
                      </a:pathLst>
                    </a:custGeom>
                    <a:solidFill>
                      <a:srgbClr val="8C3806"/>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7" name="AutoShape 38">
                      <a:extLst>
                        <a:ext uri="{FF2B5EF4-FFF2-40B4-BE49-F238E27FC236}">
                          <a16:creationId xmlns:a16="http://schemas.microsoft.com/office/drawing/2014/main" id="{DDF2144D-65D2-3B4E-9474-131F08B2C4C9}"/>
                        </a:ext>
                      </a:extLst>
                    </p:cNvPr>
                    <p:cNvSpPr>
                      <a:spLocks/>
                    </p:cNvSpPr>
                    <p:nvPr/>
                  </p:nvSpPr>
                  <p:spPr bwMode="auto">
                    <a:xfrm>
                      <a:off x="904" y="376"/>
                      <a:ext cx="38" cy="22"/>
                    </a:xfrm>
                    <a:custGeom>
                      <a:avLst/>
                      <a:gdLst/>
                      <a:ahLst/>
                      <a:cxnLst/>
                      <a:rect l="0" t="0" r="r" b="b"/>
                      <a:pathLst>
                        <a:path w="21129" h="20394">
                          <a:moveTo>
                            <a:pt x="13447" y="2846"/>
                          </a:moveTo>
                          <a:cubicBezTo>
                            <a:pt x="9223" y="-609"/>
                            <a:pt x="5280" y="-267"/>
                            <a:pt x="804" y="526"/>
                          </a:cubicBezTo>
                          <a:cubicBezTo>
                            <a:pt x="-316" y="722"/>
                            <a:pt x="-228" y="2722"/>
                            <a:pt x="831" y="2947"/>
                          </a:cubicBezTo>
                          <a:cubicBezTo>
                            <a:pt x="3622" y="3551"/>
                            <a:pt x="7035" y="4984"/>
                            <a:pt x="9549" y="7115"/>
                          </a:cubicBezTo>
                          <a:cubicBezTo>
                            <a:pt x="13059" y="10082"/>
                            <a:pt x="14404" y="15842"/>
                            <a:pt x="17346" y="19704"/>
                          </a:cubicBezTo>
                          <a:cubicBezTo>
                            <a:pt x="18325" y="20991"/>
                            <a:pt x="21059" y="20518"/>
                            <a:pt x="21125" y="17944"/>
                          </a:cubicBezTo>
                          <a:cubicBezTo>
                            <a:pt x="21284" y="11456"/>
                            <a:pt x="16640" y="5471"/>
                            <a:pt x="13447" y="2846"/>
                          </a:cubicBezTo>
                          <a:close/>
                          <a:moveTo>
                            <a:pt x="13447" y="2846"/>
                          </a:moveTo>
                        </a:path>
                      </a:pathLst>
                    </a:custGeom>
                    <a:solidFill>
                      <a:srgbClr val="8C3806"/>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8" name="AutoShape 39">
                      <a:extLst>
                        <a:ext uri="{FF2B5EF4-FFF2-40B4-BE49-F238E27FC236}">
                          <a16:creationId xmlns:a16="http://schemas.microsoft.com/office/drawing/2014/main" id="{00EE0270-6BCA-3695-618F-4996D00FF5F0}"/>
                        </a:ext>
                      </a:extLst>
                    </p:cNvPr>
                    <p:cNvSpPr>
                      <a:spLocks/>
                    </p:cNvSpPr>
                    <p:nvPr/>
                  </p:nvSpPr>
                  <p:spPr bwMode="auto">
                    <a:xfrm>
                      <a:off x="128" y="247"/>
                      <a:ext cx="362" cy="474"/>
                    </a:xfrm>
                    <a:custGeom>
                      <a:avLst/>
                      <a:gdLst/>
                      <a:ahLst/>
                      <a:cxnLst/>
                      <a:rect l="0" t="0" r="r" b="b"/>
                      <a:pathLst>
                        <a:path w="21155" h="20530">
                          <a:moveTo>
                            <a:pt x="19579" y="638"/>
                          </a:moveTo>
                          <a:cubicBezTo>
                            <a:pt x="19579" y="638"/>
                            <a:pt x="16729" y="5893"/>
                            <a:pt x="18585" y="7611"/>
                          </a:cubicBezTo>
                          <a:cubicBezTo>
                            <a:pt x="20441" y="9329"/>
                            <a:pt x="21155" y="10022"/>
                            <a:pt x="21155" y="10022"/>
                          </a:cubicBezTo>
                          <a:lnTo>
                            <a:pt x="18641" y="20530"/>
                          </a:lnTo>
                          <a:cubicBezTo>
                            <a:pt x="18641" y="20530"/>
                            <a:pt x="15724" y="18569"/>
                            <a:pt x="5673" y="17589"/>
                          </a:cubicBezTo>
                          <a:cubicBezTo>
                            <a:pt x="5673" y="17589"/>
                            <a:pt x="903" y="10812"/>
                            <a:pt x="28" y="8734"/>
                          </a:cubicBezTo>
                          <a:cubicBezTo>
                            <a:pt x="-445" y="7612"/>
                            <a:pt x="5360" y="2033"/>
                            <a:pt x="7387" y="1104"/>
                          </a:cubicBezTo>
                          <a:cubicBezTo>
                            <a:pt x="12132" y="-1070"/>
                            <a:pt x="19579" y="638"/>
                            <a:pt x="19579" y="638"/>
                          </a:cubicBezTo>
                          <a:close/>
                          <a:moveTo>
                            <a:pt x="19579" y="638"/>
                          </a:moveTo>
                        </a:path>
                      </a:pathLst>
                    </a:custGeom>
                    <a:solidFill>
                      <a:srgbClr val="6C2706"/>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9" name="AutoShape 40">
                      <a:extLst>
                        <a:ext uri="{FF2B5EF4-FFF2-40B4-BE49-F238E27FC236}">
                          <a16:creationId xmlns:a16="http://schemas.microsoft.com/office/drawing/2014/main" id="{53240DF5-B64B-4393-BA9D-C9ADE03C489D}"/>
                        </a:ext>
                      </a:extLst>
                    </p:cNvPr>
                    <p:cNvSpPr>
                      <a:spLocks/>
                    </p:cNvSpPr>
                    <p:nvPr/>
                  </p:nvSpPr>
                  <p:spPr bwMode="auto">
                    <a:xfrm>
                      <a:off x="0" y="0"/>
                      <a:ext cx="992" cy="756"/>
                    </a:xfrm>
                    <a:custGeom>
                      <a:avLst/>
                      <a:gdLst/>
                      <a:ahLst/>
                      <a:cxnLst/>
                      <a:rect l="0" t="0" r="r" b="b"/>
                      <a:pathLst>
                        <a:path w="21171" h="20375">
                          <a:moveTo>
                            <a:pt x="21103" y="6682"/>
                          </a:moveTo>
                          <a:cubicBezTo>
                            <a:pt x="20798" y="4175"/>
                            <a:pt x="19200" y="3678"/>
                            <a:pt x="17753" y="1957"/>
                          </a:cubicBezTo>
                          <a:cubicBezTo>
                            <a:pt x="16306" y="236"/>
                            <a:pt x="13418" y="-1225"/>
                            <a:pt x="10255" y="1557"/>
                          </a:cubicBezTo>
                          <a:cubicBezTo>
                            <a:pt x="10255" y="1557"/>
                            <a:pt x="4080" y="5429"/>
                            <a:pt x="27" y="2054"/>
                          </a:cubicBezTo>
                          <a:cubicBezTo>
                            <a:pt x="27" y="2054"/>
                            <a:pt x="-191" y="5498"/>
                            <a:pt x="603" y="8597"/>
                          </a:cubicBezTo>
                          <a:lnTo>
                            <a:pt x="3918" y="8137"/>
                          </a:lnTo>
                          <a:cubicBezTo>
                            <a:pt x="3918" y="8137"/>
                            <a:pt x="1918" y="9503"/>
                            <a:pt x="1352" y="9443"/>
                          </a:cubicBezTo>
                          <a:cubicBezTo>
                            <a:pt x="1352" y="9443"/>
                            <a:pt x="1646" y="11466"/>
                            <a:pt x="2133" y="12594"/>
                          </a:cubicBezTo>
                          <a:cubicBezTo>
                            <a:pt x="2620" y="13722"/>
                            <a:pt x="7202" y="9826"/>
                            <a:pt x="7202" y="9826"/>
                          </a:cubicBezTo>
                          <a:cubicBezTo>
                            <a:pt x="7202" y="9826"/>
                            <a:pt x="4605" y="14293"/>
                            <a:pt x="4147" y="18299"/>
                          </a:cubicBezTo>
                          <a:lnTo>
                            <a:pt x="5140" y="20375"/>
                          </a:lnTo>
                          <a:cubicBezTo>
                            <a:pt x="5140" y="20375"/>
                            <a:pt x="8169" y="9633"/>
                            <a:pt x="10255" y="7316"/>
                          </a:cubicBezTo>
                          <a:cubicBezTo>
                            <a:pt x="10540" y="7000"/>
                            <a:pt x="10908" y="6529"/>
                            <a:pt x="11454" y="6562"/>
                          </a:cubicBezTo>
                          <a:cubicBezTo>
                            <a:pt x="12377" y="11583"/>
                            <a:pt x="8512" y="14496"/>
                            <a:pt x="7813" y="15592"/>
                          </a:cubicBezTo>
                          <a:cubicBezTo>
                            <a:pt x="7093" y="16721"/>
                            <a:pt x="7202" y="18298"/>
                            <a:pt x="7202" y="18298"/>
                          </a:cubicBezTo>
                          <a:cubicBezTo>
                            <a:pt x="7661" y="16222"/>
                            <a:pt x="11021" y="14396"/>
                            <a:pt x="12167" y="11550"/>
                          </a:cubicBezTo>
                          <a:cubicBezTo>
                            <a:pt x="13071" y="9305"/>
                            <a:pt x="13967" y="6495"/>
                            <a:pt x="14306" y="5407"/>
                          </a:cubicBezTo>
                          <a:cubicBezTo>
                            <a:pt x="14575" y="5585"/>
                            <a:pt x="15050" y="6121"/>
                            <a:pt x="14163" y="7454"/>
                          </a:cubicBezTo>
                          <a:cubicBezTo>
                            <a:pt x="14163" y="7454"/>
                            <a:pt x="16313" y="8032"/>
                            <a:pt x="17753" y="6393"/>
                          </a:cubicBezTo>
                          <a:cubicBezTo>
                            <a:pt x="17753" y="6393"/>
                            <a:pt x="18403" y="8245"/>
                            <a:pt x="18188" y="10405"/>
                          </a:cubicBezTo>
                          <a:cubicBezTo>
                            <a:pt x="18188" y="10405"/>
                            <a:pt x="19596" y="10171"/>
                            <a:pt x="20121" y="8137"/>
                          </a:cubicBezTo>
                          <a:cubicBezTo>
                            <a:pt x="20121" y="8137"/>
                            <a:pt x="20645" y="9541"/>
                            <a:pt x="20569" y="10908"/>
                          </a:cubicBezTo>
                          <a:cubicBezTo>
                            <a:pt x="20569" y="10908"/>
                            <a:pt x="21409" y="9190"/>
                            <a:pt x="21103" y="6682"/>
                          </a:cubicBezTo>
                          <a:close/>
                          <a:moveTo>
                            <a:pt x="21103" y="6682"/>
                          </a:moveTo>
                        </a:path>
                      </a:pathLst>
                    </a:custGeom>
                    <a:solidFill>
                      <a:srgbClr val="8C3806"/>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60" name="Group 44">
                      <a:extLst>
                        <a:ext uri="{FF2B5EF4-FFF2-40B4-BE49-F238E27FC236}">
                          <a16:creationId xmlns:a16="http://schemas.microsoft.com/office/drawing/2014/main" id="{3E13B274-A549-86EF-CB3F-319FC320EF31}"/>
                        </a:ext>
                      </a:extLst>
                    </p:cNvPr>
                    <p:cNvGrpSpPr>
                      <a:grpSpLocks/>
                    </p:cNvGrpSpPr>
                    <p:nvPr/>
                  </p:nvGrpSpPr>
                  <p:grpSpPr bwMode="auto">
                    <a:xfrm>
                      <a:off x="696" y="520"/>
                      <a:ext cx="151" cy="142"/>
                      <a:chOff x="0" y="0"/>
                      <a:chExt cx="151" cy="142"/>
                    </a:xfrm>
                  </p:grpSpPr>
                  <p:sp>
                    <p:nvSpPr>
                      <p:cNvPr id="61" name="AutoShape 41">
                        <a:extLst>
                          <a:ext uri="{FF2B5EF4-FFF2-40B4-BE49-F238E27FC236}">
                            <a16:creationId xmlns:a16="http://schemas.microsoft.com/office/drawing/2014/main" id="{ED5C7622-A561-3F96-5CD1-43125F451287}"/>
                          </a:ext>
                        </a:extLst>
                      </p:cNvPr>
                      <p:cNvSpPr>
                        <a:spLocks/>
                      </p:cNvSpPr>
                      <p:nvPr/>
                    </p:nvSpPr>
                    <p:spPr bwMode="auto">
                      <a:xfrm>
                        <a:off x="0" y="0"/>
                        <a:ext cx="151" cy="142"/>
                      </a:xfrm>
                      <a:custGeom>
                        <a:avLst/>
                        <a:gdLst/>
                        <a:ahLst/>
                        <a:cxnLst/>
                        <a:rect l="0" t="0" r="r" b="b"/>
                        <a:pathLst>
                          <a:path w="21600" h="14235">
                            <a:moveTo>
                              <a:pt x="21600" y="11585"/>
                            </a:moveTo>
                            <a:cubicBezTo>
                              <a:pt x="21600" y="11585"/>
                              <a:pt x="12946" y="14772"/>
                              <a:pt x="0" y="0"/>
                            </a:cubicBezTo>
                            <a:cubicBezTo>
                              <a:pt x="1" y="0"/>
                              <a:pt x="8133" y="21600"/>
                              <a:pt x="21600" y="11585"/>
                            </a:cubicBezTo>
                            <a:close/>
                            <a:moveTo>
                              <a:pt x="21600" y="11585"/>
                            </a:moveTo>
                          </a:path>
                        </a:pathLst>
                      </a:custGeom>
                      <a:solidFill>
                        <a:srgbClr val="E73B4D"/>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2" name="AutoShape 42">
                        <a:extLst>
                          <a:ext uri="{FF2B5EF4-FFF2-40B4-BE49-F238E27FC236}">
                            <a16:creationId xmlns:a16="http://schemas.microsoft.com/office/drawing/2014/main" id="{AA7A2306-532D-FB0B-100A-64285665CBD3}"/>
                          </a:ext>
                        </a:extLst>
                      </p:cNvPr>
                      <p:cNvSpPr>
                        <a:spLocks/>
                      </p:cNvSpPr>
                      <p:nvPr/>
                    </p:nvSpPr>
                    <p:spPr bwMode="auto">
                      <a:xfrm>
                        <a:off x="8" y="23"/>
                        <a:ext cx="139" cy="107"/>
                      </a:xfrm>
                      <a:custGeom>
                        <a:avLst/>
                        <a:gdLst/>
                        <a:ahLst/>
                        <a:cxnLst/>
                        <a:rect l="0" t="0" r="r" b="b"/>
                        <a:pathLst>
                          <a:path w="21600" h="21013">
                            <a:moveTo>
                              <a:pt x="2458" y="2876"/>
                            </a:moveTo>
                            <a:cubicBezTo>
                              <a:pt x="2458" y="2876"/>
                              <a:pt x="15717" y="19004"/>
                              <a:pt x="21600" y="19193"/>
                            </a:cubicBezTo>
                            <a:cubicBezTo>
                              <a:pt x="21600" y="19193"/>
                              <a:pt x="19059" y="21600"/>
                              <a:pt x="16309" y="20879"/>
                            </a:cubicBezTo>
                            <a:cubicBezTo>
                              <a:pt x="13349" y="20100"/>
                              <a:pt x="3961" y="13164"/>
                              <a:pt x="0" y="0"/>
                            </a:cubicBezTo>
                            <a:lnTo>
                              <a:pt x="2458" y="2876"/>
                            </a:lnTo>
                            <a:close/>
                            <a:moveTo>
                              <a:pt x="2458" y="2876"/>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3" name="AutoShape 43">
                        <a:extLst>
                          <a:ext uri="{FF2B5EF4-FFF2-40B4-BE49-F238E27FC236}">
                            <a16:creationId xmlns:a16="http://schemas.microsoft.com/office/drawing/2014/main" id="{9D145073-A8C4-EECD-AD38-8D2BA794B444}"/>
                          </a:ext>
                        </a:extLst>
                      </p:cNvPr>
                      <p:cNvSpPr>
                        <a:spLocks/>
                      </p:cNvSpPr>
                      <p:nvPr/>
                    </p:nvSpPr>
                    <p:spPr bwMode="auto">
                      <a:xfrm>
                        <a:off x="8" y="23"/>
                        <a:ext cx="139" cy="99"/>
                      </a:xfrm>
                      <a:custGeom>
                        <a:avLst/>
                        <a:gdLst/>
                        <a:ahLst/>
                        <a:cxnLst/>
                        <a:rect l="0" t="0" r="r" b="b"/>
                        <a:pathLst>
                          <a:path w="20128" h="19921">
                            <a:moveTo>
                              <a:pt x="0" y="0"/>
                            </a:moveTo>
                            <a:cubicBezTo>
                              <a:pt x="0" y="0"/>
                              <a:pt x="21600" y="17502"/>
                              <a:pt x="20048" y="19550"/>
                            </a:cubicBezTo>
                            <a:cubicBezTo>
                              <a:pt x="18493" y="21600"/>
                              <a:pt x="8651" y="15159"/>
                              <a:pt x="0" y="0"/>
                            </a:cubicBezTo>
                            <a:close/>
                            <a:moveTo>
                              <a:pt x="0" y="0"/>
                            </a:moveTo>
                          </a:path>
                        </a:pathLst>
                      </a:custGeom>
                      <a:solidFill>
                        <a:srgbClr val="E79277"/>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sp>
                <p:nvSpPr>
                  <p:cNvPr id="50" name="AutoShape 46">
                    <a:extLst>
                      <a:ext uri="{FF2B5EF4-FFF2-40B4-BE49-F238E27FC236}">
                        <a16:creationId xmlns:a16="http://schemas.microsoft.com/office/drawing/2014/main" id="{0452B67F-C5D0-8CB5-3AF7-14C60B90DA54}"/>
                      </a:ext>
                    </a:extLst>
                  </p:cNvPr>
                  <p:cNvSpPr>
                    <a:spLocks/>
                  </p:cNvSpPr>
                  <p:nvPr/>
                </p:nvSpPr>
                <p:spPr bwMode="auto">
                  <a:xfrm>
                    <a:off x="24" y="744"/>
                    <a:ext cx="1041" cy="938"/>
                  </a:xfrm>
                  <a:custGeom>
                    <a:avLst/>
                    <a:gdLst/>
                    <a:ahLst/>
                    <a:cxnLst/>
                    <a:rect l="0" t="0" r="r" b="b"/>
                    <a:pathLst>
                      <a:path w="21600" h="21151">
                        <a:moveTo>
                          <a:pt x="0" y="16369"/>
                        </a:moveTo>
                        <a:cubicBezTo>
                          <a:pt x="0" y="16369"/>
                          <a:pt x="2790" y="15603"/>
                          <a:pt x="6914" y="11243"/>
                        </a:cubicBezTo>
                        <a:cubicBezTo>
                          <a:pt x="15684" y="1971"/>
                          <a:pt x="20836" y="-449"/>
                          <a:pt x="21600" y="65"/>
                        </a:cubicBezTo>
                        <a:lnTo>
                          <a:pt x="15394" y="8664"/>
                        </a:lnTo>
                        <a:lnTo>
                          <a:pt x="20297" y="4617"/>
                        </a:lnTo>
                        <a:cubicBezTo>
                          <a:pt x="20297" y="4617"/>
                          <a:pt x="18239" y="10693"/>
                          <a:pt x="2837" y="21151"/>
                        </a:cubicBezTo>
                        <a:cubicBezTo>
                          <a:pt x="2837" y="21151"/>
                          <a:pt x="331" y="17530"/>
                          <a:pt x="0" y="16369"/>
                        </a:cubicBezTo>
                        <a:close/>
                        <a:moveTo>
                          <a:pt x="0" y="16369"/>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1" name="AutoShape 47">
                    <a:extLst>
                      <a:ext uri="{FF2B5EF4-FFF2-40B4-BE49-F238E27FC236}">
                        <a16:creationId xmlns:a16="http://schemas.microsoft.com/office/drawing/2014/main" id="{F1EA01BE-9A06-5C40-02F0-5BF87F551A71}"/>
                      </a:ext>
                    </a:extLst>
                  </p:cNvPr>
                  <p:cNvSpPr>
                    <a:spLocks/>
                  </p:cNvSpPr>
                  <p:nvPr/>
                </p:nvSpPr>
                <p:spPr bwMode="auto">
                  <a:xfrm>
                    <a:off x="680" y="656"/>
                    <a:ext cx="430" cy="549"/>
                  </a:xfrm>
                  <a:custGeom>
                    <a:avLst/>
                    <a:gdLst/>
                    <a:ahLst/>
                    <a:cxnLst/>
                    <a:rect l="0" t="0" r="r" b="b"/>
                    <a:pathLst>
                      <a:path w="21600" h="21600">
                        <a:moveTo>
                          <a:pt x="15736" y="0"/>
                        </a:moveTo>
                        <a:lnTo>
                          <a:pt x="19387" y="3593"/>
                        </a:lnTo>
                        <a:lnTo>
                          <a:pt x="5497" y="17939"/>
                        </a:lnTo>
                        <a:lnTo>
                          <a:pt x="19387" y="9016"/>
                        </a:lnTo>
                        <a:lnTo>
                          <a:pt x="21600" y="14860"/>
                        </a:lnTo>
                        <a:cubicBezTo>
                          <a:pt x="21600" y="14860"/>
                          <a:pt x="19532" y="12306"/>
                          <a:pt x="17562" y="12287"/>
                        </a:cubicBezTo>
                        <a:cubicBezTo>
                          <a:pt x="15592" y="12269"/>
                          <a:pt x="0" y="21600"/>
                          <a:pt x="0" y="21600"/>
                        </a:cubicBezTo>
                        <a:cubicBezTo>
                          <a:pt x="0" y="21600"/>
                          <a:pt x="19106" y="3750"/>
                          <a:pt x="17261" y="3919"/>
                        </a:cubicBezTo>
                        <a:cubicBezTo>
                          <a:pt x="15416" y="4087"/>
                          <a:pt x="8244" y="8295"/>
                          <a:pt x="8244" y="8295"/>
                        </a:cubicBezTo>
                        <a:lnTo>
                          <a:pt x="12104" y="402"/>
                        </a:lnTo>
                        <a:lnTo>
                          <a:pt x="15736" y="0"/>
                        </a:lnTo>
                        <a:close/>
                        <a:moveTo>
                          <a:pt x="15736" y="0"/>
                        </a:moveTo>
                      </a:path>
                    </a:pathLst>
                  </a:custGeom>
                  <a:solidFill>
                    <a:srgbClr val="D2D3D3"/>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46" name="AutoShape 49">
                  <a:extLst>
                    <a:ext uri="{FF2B5EF4-FFF2-40B4-BE49-F238E27FC236}">
                      <a16:creationId xmlns:a16="http://schemas.microsoft.com/office/drawing/2014/main" id="{96299272-933C-ED56-604D-74EDB95961E8}"/>
                    </a:ext>
                  </a:extLst>
                </p:cNvPr>
                <p:cNvSpPr>
                  <a:spLocks/>
                </p:cNvSpPr>
                <p:nvPr/>
              </p:nvSpPr>
              <p:spPr bwMode="auto">
                <a:xfrm>
                  <a:off x="288" y="1608"/>
                  <a:ext cx="563" cy="375"/>
                </a:xfrm>
                <a:custGeom>
                  <a:avLst/>
                  <a:gdLst/>
                  <a:ahLst/>
                  <a:cxnLst/>
                  <a:rect l="0" t="0" r="r" b="b"/>
                  <a:pathLst>
                    <a:path w="21600" h="20982">
                      <a:moveTo>
                        <a:pt x="18883" y="9540"/>
                      </a:moveTo>
                      <a:lnTo>
                        <a:pt x="16971" y="4191"/>
                      </a:lnTo>
                      <a:cubicBezTo>
                        <a:pt x="16971" y="4191"/>
                        <a:pt x="15925" y="3343"/>
                        <a:pt x="12789" y="1363"/>
                      </a:cubicBezTo>
                      <a:cubicBezTo>
                        <a:pt x="9653" y="-618"/>
                        <a:pt x="10176" y="144"/>
                        <a:pt x="10176" y="144"/>
                      </a:cubicBezTo>
                      <a:lnTo>
                        <a:pt x="12162" y="3191"/>
                      </a:lnTo>
                      <a:cubicBezTo>
                        <a:pt x="12162" y="3191"/>
                        <a:pt x="11744" y="4650"/>
                        <a:pt x="7876" y="4191"/>
                      </a:cubicBezTo>
                      <a:cubicBezTo>
                        <a:pt x="5579" y="3919"/>
                        <a:pt x="0" y="12790"/>
                        <a:pt x="0" y="12790"/>
                      </a:cubicBezTo>
                      <a:cubicBezTo>
                        <a:pt x="0" y="12790"/>
                        <a:pt x="10709" y="11633"/>
                        <a:pt x="12974" y="14519"/>
                      </a:cubicBezTo>
                      <a:cubicBezTo>
                        <a:pt x="15238" y="17405"/>
                        <a:pt x="17389" y="20982"/>
                        <a:pt x="17389" y="20982"/>
                      </a:cubicBezTo>
                      <a:lnTo>
                        <a:pt x="21600" y="12823"/>
                      </a:lnTo>
                      <a:lnTo>
                        <a:pt x="18883" y="9540"/>
                      </a:lnTo>
                      <a:close/>
                      <a:moveTo>
                        <a:pt x="18883" y="9540"/>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47" name="AutoShape 50">
                  <a:extLst>
                    <a:ext uri="{FF2B5EF4-FFF2-40B4-BE49-F238E27FC236}">
                      <a16:creationId xmlns:a16="http://schemas.microsoft.com/office/drawing/2014/main" id="{9EE94EC3-810F-8C62-3710-A7A3D48F038B}"/>
                    </a:ext>
                  </a:extLst>
                </p:cNvPr>
                <p:cNvSpPr>
                  <a:spLocks/>
                </p:cNvSpPr>
                <p:nvPr/>
              </p:nvSpPr>
              <p:spPr bwMode="auto">
                <a:xfrm>
                  <a:off x="0" y="1872"/>
                  <a:ext cx="492" cy="349"/>
                </a:xfrm>
                <a:custGeom>
                  <a:avLst/>
                  <a:gdLst/>
                  <a:ahLst/>
                  <a:cxnLst/>
                  <a:rect l="0" t="0" r="r" b="b"/>
                  <a:pathLst>
                    <a:path w="21600" h="21599">
                      <a:moveTo>
                        <a:pt x="17632" y="3672"/>
                      </a:moveTo>
                      <a:lnTo>
                        <a:pt x="13683" y="0"/>
                      </a:lnTo>
                      <a:cubicBezTo>
                        <a:pt x="13683" y="0"/>
                        <a:pt x="12315" y="-1"/>
                        <a:pt x="8426" y="541"/>
                      </a:cubicBezTo>
                      <a:cubicBezTo>
                        <a:pt x="4537" y="1082"/>
                        <a:pt x="5350" y="1409"/>
                        <a:pt x="5350" y="1409"/>
                      </a:cubicBezTo>
                      <a:lnTo>
                        <a:pt x="8496" y="2799"/>
                      </a:lnTo>
                      <a:cubicBezTo>
                        <a:pt x="8496" y="2799"/>
                        <a:pt x="8635" y="4536"/>
                        <a:pt x="4594" y="7121"/>
                      </a:cubicBezTo>
                      <a:cubicBezTo>
                        <a:pt x="2194" y="8657"/>
                        <a:pt x="0" y="21599"/>
                        <a:pt x="0" y="21599"/>
                      </a:cubicBezTo>
                      <a:cubicBezTo>
                        <a:pt x="0" y="21599"/>
                        <a:pt x="10262" y="12095"/>
                        <a:pt x="13625" y="13110"/>
                      </a:cubicBezTo>
                      <a:cubicBezTo>
                        <a:pt x="16988" y="14126"/>
                        <a:pt x="20501" y="15899"/>
                        <a:pt x="20501" y="15899"/>
                      </a:cubicBezTo>
                      <a:lnTo>
                        <a:pt x="21600" y="4717"/>
                      </a:lnTo>
                      <a:lnTo>
                        <a:pt x="17632" y="3672"/>
                      </a:lnTo>
                      <a:close/>
                      <a:moveTo>
                        <a:pt x="17632" y="3672"/>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nvGrpSpPr>
              <p:cNvPr id="7" name="Group 81">
                <a:extLst>
                  <a:ext uri="{FF2B5EF4-FFF2-40B4-BE49-F238E27FC236}">
                    <a16:creationId xmlns:a16="http://schemas.microsoft.com/office/drawing/2014/main" id="{3E68563C-2962-2359-564D-7543BC97378D}"/>
                  </a:ext>
                </a:extLst>
              </p:cNvPr>
              <p:cNvGrpSpPr>
                <a:grpSpLocks/>
              </p:cNvGrpSpPr>
              <p:nvPr/>
            </p:nvGrpSpPr>
            <p:grpSpPr bwMode="auto">
              <a:xfrm>
                <a:off x="0" y="0"/>
                <a:ext cx="3906" cy="2319"/>
                <a:chOff x="0" y="0"/>
                <a:chExt cx="3906" cy="2319"/>
              </a:xfrm>
            </p:grpSpPr>
            <p:sp>
              <p:nvSpPr>
                <p:cNvPr id="8" name="AutoShape 52">
                  <a:extLst>
                    <a:ext uri="{FF2B5EF4-FFF2-40B4-BE49-F238E27FC236}">
                      <a16:creationId xmlns:a16="http://schemas.microsoft.com/office/drawing/2014/main" id="{141AA1DD-E403-7358-9D5F-A210B043DA64}"/>
                    </a:ext>
                  </a:extLst>
                </p:cNvPr>
                <p:cNvSpPr>
                  <a:spLocks/>
                </p:cNvSpPr>
                <p:nvPr/>
              </p:nvSpPr>
              <p:spPr bwMode="auto">
                <a:xfrm>
                  <a:off x="256" y="1352"/>
                  <a:ext cx="1801" cy="839"/>
                </a:xfrm>
                <a:custGeom>
                  <a:avLst/>
                  <a:gdLst/>
                  <a:ahLst/>
                  <a:cxnLst/>
                  <a:rect l="0" t="0" r="r" b="b"/>
                  <a:pathLst>
                    <a:path w="21600" h="20880">
                      <a:moveTo>
                        <a:pt x="21600" y="10127"/>
                      </a:moveTo>
                      <a:cubicBezTo>
                        <a:pt x="21600" y="10127"/>
                        <a:pt x="17978" y="21600"/>
                        <a:pt x="0" y="20844"/>
                      </a:cubicBezTo>
                      <a:cubicBezTo>
                        <a:pt x="0" y="20844"/>
                        <a:pt x="34" y="18544"/>
                        <a:pt x="1021" y="15003"/>
                      </a:cubicBezTo>
                      <a:cubicBezTo>
                        <a:pt x="1021" y="15003"/>
                        <a:pt x="12935" y="15274"/>
                        <a:pt x="17527" y="0"/>
                      </a:cubicBezTo>
                      <a:cubicBezTo>
                        <a:pt x="17527" y="0"/>
                        <a:pt x="21166" y="4856"/>
                        <a:pt x="21600" y="10127"/>
                      </a:cubicBezTo>
                      <a:close/>
                      <a:moveTo>
                        <a:pt x="21600" y="10127"/>
                      </a:moveTo>
                    </a:path>
                  </a:pathLst>
                </a:custGeom>
                <a:solidFill>
                  <a:schemeClr val="accent1">
                    <a:lumMod val="7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9" name="AutoShape 53">
                  <a:extLst>
                    <a:ext uri="{FF2B5EF4-FFF2-40B4-BE49-F238E27FC236}">
                      <a16:creationId xmlns:a16="http://schemas.microsoft.com/office/drawing/2014/main" id="{595335F7-6C22-1D58-75EE-0CA9875AF413}"/>
                    </a:ext>
                  </a:extLst>
                </p:cNvPr>
                <p:cNvSpPr>
                  <a:spLocks/>
                </p:cNvSpPr>
                <p:nvPr/>
              </p:nvSpPr>
              <p:spPr bwMode="auto">
                <a:xfrm>
                  <a:off x="760" y="1064"/>
                  <a:ext cx="1086" cy="1060"/>
                </a:xfrm>
                <a:custGeom>
                  <a:avLst/>
                  <a:gdLst/>
                  <a:ahLst/>
                  <a:cxnLst/>
                  <a:rect l="0" t="0" r="r" b="b"/>
                  <a:pathLst>
                    <a:path w="21600" h="15335">
                      <a:moveTo>
                        <a:pt x="16390" y="0"/>
                      </a:moveTo>
                      <a:cubicBezTo>
                        <a:pt x="16390" y="0"/>
                        <a:pt x="13930" y="1207"/>
                        <a:pt x="13025" y="2413"/>
                      </a:cubicBezTo>
                      <a:cubicBezTo>
                        <a:pt x="12119" y="3618"/>
                        <a:pt x="17277" y="16285"/>
                        <a:pt x="2664" y="9614"/>
                      </a:cubicBezTo>
                      <a:lnTo>
                        <a:pt x="1758" y="10374"/>
                      </a:lnTo>
                      <a:lnTo>
                        <a:pt x="0" y="12536"/>
                      </a:lnTo>
                      <a:cubicBezTo>
                        <a:pt x="0" y="12536"/>
                        <a:pt x="19038" y="21600"/>
                        <a:pt x="21600" y="7105"/>
                      </a:cubicBezTo>
                      <a:lnTo>
                        <a:pt x="16390" y="0"/>
                      </a:lnTo>
                      <a:close/>
                      <a:moveTo>
                        <a:pt x="16390" y="0"/>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10" name="Group 56">
                  <a:extLst>
                    <a:ext uri="{FF2B5EF4-FFF2-40B4-BE49-F238E27FC236}">
                      <a16:creationId xmlns:a16="http://schemas.microsoft.com/office/drawing/2014/main" id="{353E3C1F-1E8B-6DC6-8328-9C62787B81EC}"/>
                    </a:ext>
                  </a:extLst>
                </p:cNvPr>
                <p:cNvGrpSpPr>
                  <a:grpSpLocks/>
                </p:cNvGrpSpPr>
                <p:nvPr/>
              </p:nvGrpSpPr>
              <p:grpSpPr bwMode="auto">
                <a:xfrm>
                  <a:off x="1400" y="392"/>
                  <a:ext cx="230" cy="295"/>
                  <a:chOff x="0" y="0"/>
                  <a:chExt cx="230" cy="295"/>
                </a:xfrm>
              </p:grpSpPr>
              <p:sp>
                <p:nvSpPr>
                  <p:cNvPr id="35" name="AutoShape 54">
                    <a:extLst>
                      <a:ext uri="{FF2B5EF4-FFF2-40B4-BE49-F238E27FC236}">
                        <a16:creationId xmlns:a16="http://schemas.microsoft.com/office/drawing/2014/main" id="{3D647DDA-2ECD-0E98-21A9-E7651DAAF156}"/>
                      </a:ext>
                    </a:extLst>
                  </p:cNvPr>
                  <p:cNvSpPr>
                    <a:spLocks/>
                  </p:cNvSpPr>
                  <p:nvPr/>
                </p:nvSpPr>
                <p:spPr bwMode="auto">
                  <a:xfrm>
                    <a:off x="0" y="0"/>
                    <a:ext cx="230" cy="295"/>
                  </a:xfrm>
                  <a:custGeom>
                    <a:avLst/>
                    <a:gdLst/>
                    <a:ahLst/>
                    <a:cxnLst/>
                    <a:rect l="0" t="0" r="r" b="b"/>
                    <a:pathLst>
                      <a:path w="20576" h="20296">
                        <a:moveTo>
                          <a:pt x="20576" y="7194"/>
                        </a:moveTo>
                        <a:cubicBezTo>
                          <a:pt x="20576" y="7194"/>
                          <a:pt x="20214" y="17612"/>
                          <a:pt x="15535" y="18165"/>
                        </a:cubicBezTo>
                        <a:cubicBezTo>
                          <a:pt x="10855" y="18718"/>
                          <a:pt x="12295" y="15557"/>
                          <a:pt x="12295" y="15557"/>
                        </a:cubicBezTo>
                        <a:cubicBezTo>
                          <a:pt x="12295" y="15557"/>
                          <a:pt x="7899" y="21600"/>
                          <a:pt x="5153" y="20038"/>
                        </a:cubicBezTo>
                        <a:cubicBezTo>
                          <a:pt x="4540" y="19689"/>
                          <a:pt x="4023" y="18363"/>
                          <a:pt x="4968" y="17160"/>
                        </a:cubicBezTo>
                        <a:cubicBezTo>
                          <a:pt x="4968" y="17160"/>
                          <a:pt x="1135" y="15694"/>
                          <a:pt x="55" y="10014"/>
                        </a:cubicBezTo>
                        <a:cubicBezTo>
                          <a:pt x="-1024" y="4335"/>
                          <a:pt x="14091" y="0"/>
                          <a:pt x="14091" y="0"/>
                        </a:cubicBezTo>
                        <a:lnTo>
                          <a:pt x="20576" y="7194"/>
                        </a:lnTo>
                        <a:close/>
                        <a:moveTo>
                          <a:pt x="20576" y="7194"/>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6" name="AutoShape 55">
                    <a:extLst>
                      <a:ext uri="{FF2B5EF4-FFF2-40B4-BE49-F238E27FC236}">
                        <a16:creationId xmlns:a16="http://schemas.microsoft.com/office/drawing/2014/main" id="{A1A3586E-E5B2-7D0B-0BB3-99FF18C51DC9}"/>
                      </a:ext>
                    </a:extLst>
                  </p:cNvPr>
                  <p:cNvSpPr>
                    <a:spLocks/>
                  </p:cNvSpPr>
                  <p:nvPr/>
                </p:nvSpPr>
                <p:spPr bwMode="auto">
                  <a:xfrm>
                    <a:off x="136" y="192"/>
                    <a:ext cx="56" cy="44"/>
                  </a:xfrm>
                  <a:custGeom>
                    <a:avLst/>
                    <a:gdLst/>
                    <a:ahLst/>
                    <a:cxnLst/>
                    <a:rect l="0" t="0" r="r" b="b"/>
                    <a:pathLst>
                      <a:path w="20867" h="20599">
                        <a:moveTo>
                          <a:pt x="19869" y="165"/>
                        </a:moveTo>
                        <a:cubicBezTo>
                          <a:pt x="15704" y="-747"/>
                          <a:pt x="12028" y="2278"/>
                          <a:pt x="8832" y="5258"/>
                        </a:cubicBezTo>
                        <a:cubicBezTo>
                          <a:pt x="6814" y="7137"/>
                          <a:pt x="5073" y="9338"/>
                          <a:pt x="3458" y="11739"/>
                        </a:cubicBezTo>
                        <a:cubicBezTo>
                          <a:pt x="2063" y="13807"/>
                          <a:pt x="-271" y="16743"/>
                          <a:pt x="25" y="19601"/>
                        </a:cubicBezTo>
                        <a:cubicBezTo>
                          <a:pt x="156" y="20853"/>
                          <a:pt x="1622" y="20731"/>
                          <a:pt x="2265" y="20292"/>
                        </a:cubicBezTo>
                        <a:cubicBezTo>
                          <a:pt x="3912" y="19169"/>
                          <a:pt x="4768" y="17544"/>
                          <a:pt x="5982" y="15783"/>
                        </a:cubicBezTo>
                        <a:cubicBezTo>
                          <a:pt x="7552" y="13504"/>
                          <a:pt x="9368" y="11528"/>
                          <a:pt x="11136" y="9497"/>
                        </a:cubicBezTo>
                        <a:cubicBezTo>
                          <a:pt x="13956" y="6262"/>
                          <a:pt x="17401" y="4637"/>
                          <a:pt x="20494" y="1967"/>
                        </a:cubicBezTo>
                        <a:cubicBezTo>
                          <a:pt x="21329" y="1247"/>
                          <a:pt x="20600" y="328"/>
                          <a:pt x="19869" y="165"/>
                        </a:cubicBezTo>
                        <a:close/>
                        <a:moveTo>
                          <a:pt x="19869" y="165"/>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nvGrpSpPr>
                <p:cNvPr id="11" name="Group 59">
                  <a:extLst>
                    <a:ext uri="{FF2B5EF4-FFF2-40B4-BE49-F238E27FC236}">
                      <a16:creationId xmlns:a16="http://schemas.microsoft.com/office/drawing/2014/main" id="{A94C11AF-359B-805C-78F7-FC8AAC01E97B}"/>
                    </a:ext>
                  </a:extLst>
                </p:cNvPr>
                <p:cNvGrpSpPr>
                  <a:grpSpLocks/>
                </p:cNvGrpSpPr>
                <p:nvPr/>
              </p:nvGrpSpPr>
              <p:grpSpPr bwMode="auto">
                <a:xfrm>
                  <a:off x="3672" y="184"/>
                  <a:ext cx="234" cy="269"/>
                  <a:chOff x="0" y="0"/>
                  <a:chExt cx="234" cy="269"/>
                </a:xfrm>
              </p:grpSpPr>
              <p:sp>
                <p:nvSpPr>
                  <p:cNvPr id="33" name="AutoShape 57">
                    <a:extLst>
                      <a:ext uri="{FF2B5EF4-FFF2-40B4-BE49-F238E27FC236}">
                        <a16:creationId xmlns:a16="http://schemas.microsoft.com/office/drawing/2014/main" id="{FA0E8D50-F01E-0417-7F31-5156D416415D}"/>
                      </a:ext>
                    </a:extLst>
                  </p:cNvPr>
                  <p:cNvSpPr>
                    <a:spLocks/>
                  </p:cNvSpPr>
                  <p:nvPr/>
                </p:nvSpPr>
                <p:spPr bwMode="auto">
                  <a:xfrm>
                    <a:off x="0" y="0"/>
                    <a:ext cx="234" cy="266"/>
                  </a:xfrm>
                  <a:custGeom>
                    <a:avLst/>
                    <a:gdLst/>
                    <a:ahLst/>
                    <a:cxnLst/>
                    <a:rect l="0" t="0" r="r" b="b"/>
                    <a:pathLst>
                      <a:path w="18515" h="20970">
                        <a:moveTo>
                          <a:pt x="0" y="3799"/>
                        </a:moveTo>
                        <a:cubicBezTo>
                          <a:pt x="0" y="3799"/>
                          <a:pt x="3811" y="0"/>
                          <a:pt x="5718" y="0"/>
                        </a:cubicBezTo>
                        <a:cubicBezTo>
                          <a:pt x="7623" y="0"/>
                          <a:pt x="13976" y="1583"/>
                          <a:pt x="17788" y="5699"/>
                        </a:cubicBezTo>
                        <a:cubicBezTo>
                          <a:pt x="21600" y="9814"/>
                          <a:pt x="9178" y="20807"/>
                          <a:pt x="9178" y="20807"/>
                        </a:cubicBezTo>
                        <a:cubicBezTo>
                          <a:pt x="9178" y="20807"/>
                          <a:pt x="2960" y="21600"/>
                          <a:pt x="1480" y="19682"/>
                        </a:cubicBezTo>
                        <a:cubicBezTo>
                          <a:pt x="0" y="17762"/>
                          <a:pt x="0" y="3799"/>
                          <a:pt x="0" y="3799"/>
                        </a:cubicBezTo>
                        <a:close/>
                        <a:moveTo>
                          <a:pt x="0" y="3799"/>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4" name="AutoShape 58">
                    <a:extLst>
                      <a:ext uri="{FF2B5EF4-FFF2-40B4-BE49-F238E27FC236}">
                        <a16:creationId xmlns:a16="http://schemas.microsoft.com/office/drawing/2014/main" id="{753E76EC-DFAE-B3FC-017A-C71BAE735E31}"/>
                      </a:ext>
                    </a:extLst>
                  </p:cNvPr>
                  <p:cNvSpPr>
                    <a:spLocks/>
                  </p:cNvSpPr>
                  <p:nvPr/>
                </p:nvSpPr>
                <p:spPr bwMode="auto">
                  <a:xfrm>
                    <a:off x="0" y="39"/>
                    <a:ext cx="169" cy="230"/>
                  </a:xfrm>
                  <a:custGeom>
                    <a:avLst/>
                    <a:gdLst/>
                    <a:ahLst/>
                    <a:cxnLst/>
                    <a:rect l="0" t="0" r="r" b="b"/>
                    <a:pathLst>
                      <a:path w="21400" h="21339">
                        <a:moveTo>
                          <a:pt x="20945" y="3049"/>
                        </a:moveTo>
                        <a:cubicBezTo>
                          <a:pt x="19305" y="3049"/>
                          <a:pt x="17293" y="4084"/>
                          <a:pt x="16507" y="5298"/>
                        </a:cubicBezTo>
                        <a:cubicBezTo>
                          <a:pt x="15210" y="4589"/>
                          <a:pt x="13434" y="3973"/>
                          <a:pt x="11528" y="3448"/>
                        </a:cubicBezTo>
                        <a:cubicBezTo>
                          <a:pt x="11681" y="3283"/>
                          <a:pt x="11842" y="3121"/>
                          <a:pt x="12025" y="2971"/>
                        </a:cubicBezTo>
                        <a:cubicBezTo>
                          <a:pt x="12558" y="2538"/>
                          <a:pt x="13331" y="2338"/>
                          <a:pt x="13804" y="1887"/>
                        </a:cubicBezTo>
                        <a:cubicBezTo>
                          <a:pt x="14088" y="1615"/>
                          <a:pt x="13555" y="1443"/>
                          <a:pt x="13250" y="1450"/>
                        </a:cubicBezTo>
                        <a:cubicBezTo>
                          <a:pt x="12188" y="1470"/>
                          <a:pt x="11316" y="1879"/>
                          <a:pt x="10630" y="2470"/>
                        </a:cubicBezTo>
                        <a:cubicBezTo>
                          <a:pt x="10413" y="2659"/>
                          <a:pt x="10224" y="2861"/>
                          <a:pt x="10080" y="3072"/>
                        </a:cubicBezTo>
                        <a:cubicBezTo>
                          <a:pt x="7969" y="2555"/>
                          <a:pt x="5806" y="2148"/>
                          <a:pt x="4027" y="1850"/>
                        </a:cubicBezTo>
                        <a:cubicBezTo>
                          <a:pt x="4233" y="1676"/>
                          <a:pt x="4446" y="1505"/>
                          <a:pt x="4696" y="1358"/>
                        </a:cubicBezTo>
                        <a:cubicBezTo>
                          <a:pt x="5078" y="1132"/>
                          <a:pt x="5510" y="952"/>
                          <a:pt x="5948" y="794"/>
                        </a:cubicBezTo>
                        <a:cubicBezTo>
                          <a:pt x="6282" y="673"/>
                          <a:pt x="6755" y="560"/>
                          <a:pt x="6866" y="272"/>
                        </a:cubicBezTo>
                        <a:cubicBezTo>
                          <a:pt x="6905" y="165"/>
                          <a:pt x="6803" y="75"/>
                          <a:pt x="6663" y="47"/>
                        </a:cubicBezTo>
                        <a:cubicBezTo>
                          <a:pt x="5638" y="-157"/>
                          <a:pt x="4614" y="347"/>
                          <a:pt x="3822" y="779"/>
                        </a:cubicBezTo>
                        <a:cubicBezTo>
                          <a:pt x="3458" y="978"/>
                          <a:pt x="2978" y="1281"/>
                          <a:pt x="2628" y="1626"/>
                        </a:cubicBezTo>
                        <a:cubicBezTo>
                          <a:pt x="1042" y="1383"/>
                          <a:pt x="0" y="1259"/>
                          <a:pt x="0" y="1259"/>
                        </a:cubicBezTo>
                        <a:lnTo>
                          <a:pt x="0" y="17745"/>
                        </a:lnTo>
                        <a:cubicBezTo>
                          <a:pt x="0" y="17745"/>
                          <a:pt x="2547" y="21443"/>
                          <a:pt x="6621" y="21337"/>
                        </a:cubicBezTo>
                        <a:cubicBezTo>
                          <a:pt x="10694" y="21231"/>
                          <a:pt x="8149" y="8638"/>
                          <a:pt x="8149" y="8638"/>
                        </a:cubicBezTo>
                        <a:cubicBezTo>
                          <a:pt x="8149" y="8638"/>
                          <a:pt x="15281" y="13497"/>
                          <a:pt x="18335" y="8638"/>
                        </a:cubicBezTo>
                        <a:cubicBezTo>
                          <a:pt x="18999" y="7581"/>
                          <a:pt x="18507" y="6637"/>
                          <a:pt x="17333" y="5803"/>
                        </a:cubicBezTo>
                        <a:cubicBezTo>
                          <a:pt x="17717" y="5370"/>
                          <a:pt x="18114" y="4951"/>
                          <a:pt x="18636" y="4583"/>
                        </a:cubicBezTo>
                        <a:cubicBezTo>
                          <a:pt x="19408" y="4039"/>
                          <a:pt x="20457" y="3879"/>
                          <a:pt x="21274" y="3411"/>
                        </a:cubicBezTo>
                        <a:cubicBezTo>
                          <a:pt x="21600" y="3225"/>
                          <a:pt x="21220" y="3049"/>
                          <a:pt x="20945" y="3049"/>
                        </a:cubicBezTo>
                        <a:close/>
                        <a:moveTo>
                          <a:pt x="20945" y="3049"/>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12" name="AutoShape 60">
                  <a:extLst>
                    <a:ext uri="{FF2B5EF4-FFF2-40B4-BE49-F238E27FC236}">
                      <a16:creationId xmlns:a16="http://schemas.microsoft.com/office/drawing/2014/main" id="{BF902640-55FE-88EA-4C1D-10DFD9D64E65}"/>
                    </a:ext>
                  </a:extLst>
                </p:cNvPr>
                <p:cNvSpPr>
                  <a:spLocks/>
                </p:cNvSpPr>
                <p:nvPr/>
              </p:nvSpPr>
              <p:spPr bwMode="auto">
                <a:xfrm>
                  <a:off x="2728" y="391"/>
                  <a:ext cx="1066" cy="807"/>
                </a:xfrm>
                <a:custGeom>
                  <a:avLst/>
                  <a:gdLst/>
                  <a:ahLst/>
                  <a:cxnLst/>
                  <a:rect l="0" t="0" r="r" b="b"/>
                  <a:pathLst>
                    <a:path w="20741" h="19545">
                      <a:moveTo>
                        <a:pt x="237" y="19481"/>
                      </a:moveTo>
                      <a:cubicBezTo>
                        <a:pt x="237" y="19481"/>
                        <a:pt x="13303" y="21600"/>
                        <a:pt x="20741" y="1502"/>
                      </a:cubicBezTo>
                      <a:lnTo>
                        <a:pt x="18322" y="0"/>
                      </a:lnTo>
                      <a:cubicBezTo>
                        <a:pt x="18322" y="0"/>
                        <a:pt x="11277" y="14102"/>
                        <a:pt x="2194" y="10700"/>
                      </a:cubicBezTo>
                      <a:cubicBezTo>
                        <a:pt x="2194" y="10700"/>
                        <a:pt x="-859" y="12554"/>
                        <a:pt x="237" y="19481"/>
                      </a:cubicBezTo>
                      <a:close/>
                      <a:moveTo>
                        <a:pt x="237" y="19481"/>
                      </a:moveTo>
                    </a:path>
                  </a:pathLst>
                </a:custGeom>
                <a:solidFill>
                  <a:schemeClr val="accent1">
                    <a:lumMod val="7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13" name="Group 72">
                  <a:extLst>
                    <a:ext uri="{FF2B5EF4-FFF2-40B4-BE49-F238E27FC236}">
                      <a16:creationId xmlns:a16="http://schemas.microsoft.com/office/drawing/2014/main" id="{DBB5DCE2-EE81-5384-0F21-E7EC88ABC128}"/>
                    </a:ext>
                  </a:extLst>
                </p:cNvPr>
                <p:cNvGrpSpPr>
                  <a:grpSpLocks/>
                </p:cNvGrpSpPr>
                <p:nvPr/>
              </p:nvGrpSpPr>
              <p:grpSpPr bwMode="auto">
                <a:xfrm>
                  <a:off x="2752" y="0"/>
                  <a:ext cx="661" cy="946"/>
                  <a:chOff x="0" y="0"/>
                  <a:chExt cx="661" cy="946"/>
                </a:xfrm>
              </p:grpSpPr>
              <p:grpSp>
                <p:nvGrpSpPr>
                  <p:cNvPr id="22" name="Group 64">
                    <a:extLst>
                      <a:ext uri="{FF2B5EF4-FFF2-40B4-BE49-F238E27FC236}">
                        <a16:creationId xmlns:a16="http://schemas.microsoft.com/office/drawing/2014/main" id="{7E97F172-4AC2-D708-0567-645992D243C9}"/>
                      </a:ext>
                    </a:extLst>
                  </p:cNvPr>
                  <p:cNvGrpSpPr>
                    <a:grpSpLocks/>
                  </p:cNvGrpSpPr>
                  <p:nvPr/>
                </p:nvGrpSpPr>
                <p:grpSpPr bwMode="auto">
                  <a:xfrm>
                    <a:off x="0" y="0"/>
                    <a:ext cx="661" cy="946"/>
                    <a:chOff x="0" y="0"/>
                    <a:chExt cx="661" cy="946"/>
                  </a:xfrm>
                </p:grpSpPr>
                <p:sp>
                  <p:nvSpPr>
                    <p:cNvPr id="30" name="AutoShape 61">
                      <a:extLst>
                        <a:ext uri="{FF2B5EF4-FFF2-40B4-BE49-F238E27FC236}">
                          <a16:creationId xmlns:a16="http://schemas.microsoft.com/office/drawing/2014/main" id="{F1D85588-F90B-5584-E302-CFB5BA793885}"/>
                        </a:ext>
                      </a:extLst>
                    </p:cNvPr>
                    <p:cNvSpPr>
                      <a:spLocks/>
                    </p:cNvSpPr>
                    <p:nvPr/>
                  </p:nvSpPr>
                  <p:spPr bwMode="auto">
                    <a:xfrm>
                      <a:off x="0" y="128"/>
                      <a:ext cx="535" cy="815"/>
                    </a:xfrm>
                    <a:custGeom>
                      <a:avLst/>
                      <a:gdLst/>
                      <a:ahLst/>
                      <a:cxnLst/>
                      <a:rect l="0" t="0" r="r" b="b"/>
                      <a:pathLst>
                        <a:path w="21331" h="18923">
                          <a:moveTo>
                            <a:pt x="21312" y="5707"/>
                          </a:moveTo>
                          <a:cubicBezTo>
                            <a:pt x="21600" y="7232"/>
                            <a:pt x="18529" y="13331"/>
                            <a:pt x="17566" y="15039"/>
                          </a:cubicBezTo>
                          <a:cubicBezTo>
                            <a:pt x="16850" y="16310"/>
                            <a:pt x="11320" y="15599"/>
                            <a:pt x="10371" y="15338"/>
                          </a:cubicBezTo>
                          <a:cubicBezTo>
                            <a:pt x="9423" y="15077"/>
                            <a:pt x="4115" y="18923"/>
                            <a:pt x="4115" y="18923"/>
                          </a:cubicBezTo>
                          <a:lnTo>
                            <a:pt x="0" y="16375"/>
                          </a:lnTo>
                          <a:lnTo>
                            <a:pt x="3034" y="13322"/>
                          </a:lnTo>
                          <a:lnTo>
                            <a:pt x="1786" y="11908"/>
                          </a:lnTo>
                          <a:lnTo>
                            <a:pt x="1214" y="7585"/>
                          </a:lnTo>
                          <a:cubicBezTo>
                            <a:pt x="1214" y="7585"/>
                            <a:pt x="2458" y="2192"/>
                            <a:pt x="5035" y="1293"/>
                          </a:cubicBezTo>
                          <a:cubicBezTo>
                            <a:pt x="7612" y="395"/>
                            <a:pt x="19730" y="-2677"/>
                            <a:pt x="21312" y="5707"/>
                          </a:cubicBezTo>
                          <a:close/>
                          <a:moveTo>
                            <a:pt x="21312" y="5707"/>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1" name="AutoShape 62">
                      <a:extLst>
                        <a:ext uri="{FF2B5EF4-FFF2-40B4-BE49-F238E27FC236}">
                          <a16:creationId xmlns:a16="http://schemas.microsoft.com/office/drawing/2014/main" id="{B6387FDD-DF6D-0BBA-24F7-6FFB96FA7893}"/>
                        </a:ext>
                      </a:extLst>
                    </p:cNvPr>
                    <p:cNvSpPr>
                      <a:spLocks/>
                    </p:cNvSpPr>
                    <p:nvPr/>
                  </p:nvSpPr>
                  <p:spPr bwMode="auto">
                    <a:xfrm>
                      <a:off x="0" y="0"/>
                      <a:ext cx="661" cy="678"/>
                    </a:xfrm>
                    <a:custGeom>
                      <a:avLst/>
                      <a:gdLst/>
                      <a:ahLst/>
                      <a:cxnLst/>
                      <a:rect l="0" t="0" r="r" b="b"/>
                      <a:pathLst>
                        <a:path w="20180" h="20975">
                          <a:moveTo>
                            <a:pt x="15416" y="11263"/>
                          </a:moveTo>
                          <a:cubicBezTo>
                            <a:pt x="15416" y="11263"/>
                            <a:pt x="17200" y="12227"/>
                            <a:pt x="18955" y="10771"/>
                          </a:cubicBezTo>
                          <a:cubicBezTo>
                            <a:pt x="20710" y="9315"/>
                            <a:pt x="21053" y="5662"/>
                            <a:pt x="16751" y="1857"/>
                          </a:cubicBezTo>
                          <a:cubicBezTo>
                            <a:pt x="16751" y="1857"/>
                            <a:pt x="18844" y="4859"/>
                            <a:pt x="18518" y="5247"/>
                          </a:cubicBezTo>
                          <a:cubicBezTo>
                            <a:pt x="18518" y="5247"/>
                            <a:pt x="16288" y="1477"/>
                            <a:pt x="15417" y="1221"/>
                          </a:cubicBezTo>
                          <a:cubicBezTo>
                            <a:pt x="15417" y="1221"/>
                            <a:pt x="16670" y="3482"/>
                            <a:pt x="16647" y="3876"/>
                          </a:cubicBezTo>
                          <a:cubicBezTo>
                            <a:pt x="16608" y="4518"/>
                            <a:pt x="15929" y="2182"/>
                            <a:pt x="13122" y="920"/>
                          </a:cubicBezTo>
                          <a:cubicBezTo>
                            <a:pt x="11332" y="115"/>
                            <a:pt x="5238" y="-625"/>
                            <a:pt x="3776" y="828"/>
                          </a:cubicBezTo>
                          <a:cubicBezTo>
                            <a:pt x="2314" y="2280"/>
                            <a:pt x="2109" y="4409"/>
                            <a:pt x="2109" y="4409"/>
                          </a:cubicBezTo>
                          <a:cubicBezTo>
                            <a:pt x="2109" y="4409"/>
                            <a:pt x="1771" y="5997"/>
                            <a:pt x="612" y="6875"/>
                          </a:cubicBezTo>
                          <a:cubicBezTo>
                            <a:pt x="-547" y="7753"/>
                            <a:pt x="270" y="12894"/>
                            <a:pt x="406" y="14719"/>
                          </a:cubicBezTo>
                          <a:cubicBezTo>
                            <a:pt x="543" y="16544"/>
                            <a:pt x="167" y="18751"/>
                            <a:pt x="167" y="18751"/>
                          </a:cubicBezTo>
                          <a:lnTo>
                            <a:pt x="1980" y="20975"/>
                          </a:lnTo>
                          <a:lnTo>
                            <a:pt x="2576" y="14874"/>
                          </a:lnTo>
                          <a:cubicBezTo>
                            <a:pt x="2576" y="14874"/>
                            <a:pt x="681" y="11701"/>
                            <a:pt x="2055" y="9971"/>
                          </a:cubicBezTo>
                          <a:cubicBezTo>
                            <a:pt x="3428" y="8241"/>
                            <a:pt x="4685" y="8963"/>
                            <a:pt x="5159" y="10001"/>
                          </a:cubicBezTo>
                          <a:cubicBezTo>
                            <a:pt x="5876" y="11574"/>
                            <a:pt x="5543" y="12888"/>
                            <a:pt x="5543" y="12888"/>
                          </a:cubicBezTo>
                          <a:lnTo>
                            <a:pt x="6427" y="12674"/>
                          </a:lnTo>
                          <a:cubicBezTo>
                            <a:pt x="6427" y="12674"/>
                            <a:pt x="6201" y="11135"/>
                            <a:pt x="7306" y="9436"/>
                          </a:cubicBezTo>
                          <a:cubicBezTo>
                            <a:pt x="8411" y="7736"/>
                            <a:pt x="10166" y="3984"/>
                            <a:pt x="15416" y="11263"/>
                          </a:cubicBezTo>
                          <a:close/>
                          <a:moveTo>
                            <a:pt x="15416" y="11263"/>
                          </a:moveTo>
                        </a:path>
                      </a:pathLst>
                    </a:custGeom>
                    <a:solidFill>
                      <a:srgbClr val="383838"/>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2" name="AutoShape 63">
                      <a:extLst>
                        <a:ext uri="{FF2B5EF4-FFF2-40B4-BE49-F238E27FC236}">
                          <a16:creationId xmlns:a16="http://schemas.microsoft.com/office/drawing/2014/main" id="{ECC3AFDE-1474-28FD-266D-95971220595A}"/>
                        </a:ext>
                      </a:extLst>
                    </p:cNvPr>
                    <p:cNvSpPr>
                      <a:spLocks/>
                    </p:cNvSpPr>
                    <p:nvPr/>
                  </p:nvSpPr>
                  <p:spPr bwMode="auto">
                    <a:xfrm>
                      <a:off x="24" y="616"/>
                      <a:ext cx="407" cy="330"/>
                    </a:xfrm>
                    <a:custGeom>
                      <a:avLst/>
                      <a:gdLst/>
                      <a:ahLst/>
                      <a:cxnLst/>
                      <a:rect l="0" t="0" r="r" b="b"/>
                      <a:pathLst>
                        <a:path w="21126" h="20427">
                          <a:moveTo>
                            <a:pt x="42" y="14766"/>
                          </a:moveTo>
                          <a:cubicBezTo>
                            <a:pt x="559" y="13539"/>
                            <a:pt x="3911" y="3089"/>
                            <a:pt x="3815" y="958"/>
                          </a:cubicBezTo>
                          <a:cubicBezTo>
                            <a:pt x="3719" y="-1173"/>
                            <a:pt x="4786" y="543"/>
                            <a:pt x="7879" y="3238"/>
                          </a:cubicBezTo>
                          <a:cubicBezTo>
                            <a:pt x="10973" y="5934"/>
                            <a:pt x="20439" y="10287"/>
                            <a:pt x="20439" y="10287"/>
                          </a:cubicBezTo>
                          <a:cubicBezTo>
                            <a:pt x="20753" y="10436"/>
                            <a:pt x="20975" y="10700"/>
                            <a:pt x="21126" y="11025"/>
                          </a:cubicBezTo>
                          <a:cubicBezTo>
                            <a:pt x="19228" y="13114"/>
                            <a:pt x="13357" y="11539"/>
                            <a:pt x="12253" y="10919"/>
                          </a:cubicBezTo>
                          <a:cubicBezTo>
                            <a:pt x="11302" y="10385"/>
                            <a:pt x="4841" y="18215"/>
                            <a:pt x="3979" y="20427"/>
                          </a:cubicBezTo>
                          <a:cubicBezTo>
                            <a:pt x="3974" y="20422"/>
                            <a:pt x="-474" y="15993"/>
                            <a:pt x="42" y="14766"/>
                          </a:cubicBezTo>
                          <a:close/>
                          <a:moveTo>
                            <a:pt x="42" y="14766"/>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23" name="AutoShape 65">
                    <a:extLst>
                      <a:ext uri="{FF2B5EF4-FFF2-40B4-BE49-F238E27FC236}">
                        <a16:creationId xmlns:a16="http://schemas.microsoft.com/office/drawing/2014/main" id="{CD7A8767-2871-8E90-6090-EA0933953998}"/>
                      </a:ext>
                    </a:extLst>
                  </p:cNvPr>
                  <p:cNvSpPr>
                    <a:spLocks/>
                  </p:cNvSpPr>
                  <p:nvPr/>
                </p:nvSpPr>
                <p:spPr bwMode="auto">
                  <a:xfrm>
                    <a:off x="96" y="328"/>
                    <a:ext cx="43" cy="123"/>
                  </a:xfrm>
                  <a:custGeom>
                    <a:avLst/>
                    <a:gdLst/>
                    <a:ahLst/>
                    <a:cxnLst/>
                    <a:rect l="0" t="0" r="r" b="b"/>
                    <a:pathLst>
                      <a:path w="21175" h="21025">
                        <a:moveTo>
                          <a:pt x="1147" y="6"/>
                        </a:moveTo>
                        <a:cubicBezTo>
                          <a:pt x="1147" y="6"/>
                          <a:pt x="21600" y="-575"/>
                          <a:pt x="21168" y="10118"/>
                        </a:cubicBezTo>
                        <a:cubicBezTo>
                          <a:pt x="20744" y="20813"/>
                          <a:pt x="0" y="21025"/>
                          <a:pt x="0" y="21025"/>
                        </a:cubicBezTo>
                        <a:cubicBezTo>
                          <a:pt x="0" y="21025"/>
                          <a:pt x="19864" y="7623"/>
                          <a:pt x="1147" y="6"/>
                        </a:cubicBezTo>
                        <a:close/>
                        <a:moveTo>
                          <a:pt x="1147" y="6"/>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4" name="AutoShape 66">
                    <a:extLst>
                      <a:ext uri="{FF2B5EF4-FFF2-40B4-BE49-F238E27FC236}">
                        <a16:creationId xmlns:a16="http://schemas.microsoft.com/office/drawing/2014/main" id="{840B3EF0-924E-FB51-9097-19D3F29DE168}"/>
                      </a:ext>
                    </a:extLst>
                  </p:cNvPr>
                  <p:cNvSpPr>
                    <a:spLocks/>
                  </p:cNvSpPr>
                  <p:nvPr/>
                </p:nvSpPr>
                <p:spPr bwMode="auto">
                  <a:xfrm>
                    <a:off x="376" y="432"/>
                    <a:ext cx="32" cy="47"/>
                  </a:xfrm>
                  <a:custGeom>
                    <a:avLst/>
                    <a:gdLst/>
                    <a:ahLst/>
                    <a:cxnLst/>
                    <a:rect l="0" t="0" r="r" b="b"/>
                    <a:pathLst>
                      <a:path w="21574" h="21578">
                        <a:moveTo>
                          <a:pt x="15378" y="178"/>
                        </a:moveTo>
                        <a:cubicBezTo>
                          <a:pt x="14728" y="47"/>
                          <a:pt x="14046" y="-11"/>
                          <a:pt x="13355" y="2"/>
                        </a:cubicBezTo>
                        <a:cubicBezTo>
                          <a:pt x="12663" y="14"/>
                          <a:pt x="11962" y="98"/>
                          <a:pt x="11271" y="244"/>
                        </a:cubicBezTo>
                        <a:cubicBezTo>
                          <a:pt x="10580" y="390"/>
                          <a:pt x="9900" y="599"/>
                          <a:pt x="9247" y="857"/>
                        </a:cubicBezTo>
                        <a:cubicBezTo>
                          <a:pt x="8594" y="1115"/>
                          <a:pt x="7968" y="1421"/>
                          <a:pt x="7380" y="1761"/>
                        </a:cubicBezTo>
                        <a:cubicBezTo>
                          <a:pt x="6792" y="2100"/>
                          <a:pt x="6241" y="2473"/>
                          <a:pt x="5733" y="2863"/>
                        </a:cubicBezTo>
                        <a:cubicBezTo>
                          <a:pt x="5225" y="3253"/>
                          <a:pt x="4759" y="3662"/>
                          <a:pt x="4335" y="4076"/>
                        </a:cubicBezTo>
                        <a:cubicBezTo>
                          <a:pt x="3911" y="4490"/>
                          <a:pt x="3530" y="4909"/>
                          <a:pt x="3187" y="5326"/>
                        </a:cubicBezTo>
                        <a:cubicBezTo>
                          <a:pt x="2845" y="5742"/>
                          <a:pt x="2541" y="6155"/>
                          <a:pt x="2272" y="6558"/>
                        </a:cubicBezTo>
                        <a:cubicBezTo>
                          <a:pt x="2003" y="6962"/>
                          <a:pt x="1768" y="7356"/>
                          <a:pt x="1562" y="7737"/>
                        </a:cubicBezTo>
                        <a:cubicBezTo>
                          <a:pt x="1356" y="8118"/>
                          <a:pt x="1179" y="8486"/>
                          <a:pt x="1026" y="8840"/>
                        </a:cubicBezTo>
                        <a:cubicBezTo>
                          <a:pt x="873" y="9194"/>
                          <a:pt x="728" y="9568"/>
                          <a:pt x="598" y="9965"/>
                        </a:cubicBezTo>
                        <a:cubicBezTo>
                          <a:pt x="467" y="10361"/>
                          <a:pt x="351" y="10779"/>
                          <a:pt x="256" y="11217"/>
                        </a:cubicBezTo>
                        <a:cubicBezTo>
                          <a:pt x="161" y="11655"/>
                          <a:pt x="87" y="12114"/>
                          <a:pt x="44" y="12590"/>
                        </a:cubicBezTo>
                        <a:cubicBezTo>
                          <a:pt x="0" y="13066"/>
                          <a:pt x="-13" y="13559"/>
                          <a:pt x="14" y="14063"/>
                        </a:cubicBezTo>
                        <a:cubicBezTo>
                          <a:pt x="40" y="14567"/>
                          <a:pt x="107" y="15081"/>
                          <a:pt x="223" y="15597"/>
                        </a:cubicBezTo>
                        <a:cubicBezTo>
                          <a:pt x="340" y="16112"/>
                          <a:pt x="506" y="16627"/>
                          <a:pt x="730" y="17129"/>
                        </a:cubicBezTo>
                        <a:cubicBezTo>
                          <a:pt x="954" y="17631"/>
                          <a:pt x="1237" y="18118"/>
                          <a:pt x="1581" y="18575"/>
                        </a:cubicBezTo>
                        <a:cubicBezTo>
                          <a:pt x="1924" y="19032"/>
                          <a:pt x="2330" y="19458"/>
                          <a:pt x="2794" y="19835"/>
                        </a:cubicBezTo>
                        <a:cubicBezTo>
                          <a:pt x="3259" y="20212"/>
                          <a:pt x="3782" y="20540"/>
                          <a:pt x="4354" y="20804"/>
                        </a:cubicBezTo>
                        <a:cubicBezTo>
                          <a:pt x="4925" y="21069"/>
                          <a:pt x="5545" y="21271"/>
                          <a:pt x="6196" y="21400"/>
                        </a:cubicBezTo>
                        <a:cubicBezTo>
                          <a:pt x="6846" y="21531"/>
                          <a:pt x="7528" y="21589"/>
                          <a:pt x="8219" y="21576"/>
                        </a:cubicBezTo>
                        <a:cubicBezTo>
                          <a:pt x="8911" y="21564"/>
                          <a:pt x="9612" y="21480"/>
                          <a:pt x="10303" y="21334"/>
                        </a:cubicBezTo>
                        <a:cubicBezTo>
                          <a:pt x="10994" y="21188"/>
                          <a:pt x="11674" y="20979"/>
                          <a:pt x="12327" y="20721"/>
                        </a:cubicBezTo>
                        <a:cubicBezTo>
                          <a:pt x="12980" y="20463"/>
                          <a:pt x="13606" y="20157"/>
                          <a:pt x="14194" y="19817"/>
                        </a:cubicBezTo>
                        <a:cubicBezTo>
                          <a:pt x="14782" y="19478"/>
                          <a:pt x="15333" y="19105"/>
                          <a:pt x="15841" y="18715"/>
                        </a:cubicBezTo>
                        <a:cubicBezTo>
                          <a:pt x="16349" y="18325"/>
                          <a:pt x="16815" y="17916"/>
                          <a:pt x="17239" y="17502"/>
                        </a:cubicBezTo>
                        <a:cubicBezTo>
                          <a:pt x="17663" y="17088"/>
                          <a:pt x="18044" y="16669"/>
                          <a:pt x="18387" y="16252"/>
                        </a:cubicBezTo>
                        <a:cubicBezTo>
                          <a:pt x="18729" y="15836"/>
                          <a:pt x="19033" y="15423"/>
                          <a:pt x="19302" y="15020"/>
                        </a:cubicBezTo>
                        <a:cubicBezTo>
                          <a:pt x="19571" y="14616"/>
                          <a:pt x="19806" y="14222"/>
                          <a:pt x="20012" y="13841"/>
                        </a:cubicBezTo>
                        <a:cubicBezTo>
                          <a:pt x="20218" y="13460"/>
                          <a:pt x="20395" y="13092"/>
                          <a:pt x="20548" y="12738"/>
                        </a:cubicBezTo>
                        <a:cubicBezTo>
                          <a:pt x="20701" y="12384"/>
                          <a:pt x="20846" y="12010"/>
                          <a:pt x="20976" y="11613"/>
                        </a:cubicBezTo>
                        <a:cubicBezTo>
                          <a:pt x="21107" y="11217"/>
                          <a:pt x="21223" y="10799"/>
                          <a:pt x="21318" y="10361"/>
                        </a:cubicBezTo>
                        <a:cubicBezTo>
                          <a:pt x="21413" y="9923"/>
                          <a:pt x="21487" y="9464"/>
                          <a:pt x="21530" y="8988"/>
                        </a:cubicBezTo>
                        <a:cubicBezTo>
                          <a:pt x="21574" y="8512"/>
                          <a:pt x="21587" y="8019"/>
                          <a:pt x="21560" y="7515"/>
                        </a:cubicBezTo>
                        <a:cubicBezTo>
                          <a:pt x="21534" y="7011"/>
                          <a:pt x="21467" y="6497"/>
                          <a:pt x="21351" y="5981"/>
                        </a:cubicBezTo>
                        <a:cubicBezTo>
                          <a:pt x="21234" y="5466"/>
                          <a:pt x="21068" y="4951"/>
                          <a:pt x="20844" y="4449"/>
                        </a:cubicBezTo>
                        <a:cubicBezTo>
                          <a:pt x="20620" y="3947"/>
                          <a:pt x="20337" y="3460"/>
                          <a:pt x="19993" y="3003"/>
                        </a:cubicBezTo>
                        <a:cubicBezTo>
                          <a:pt x="19650" y="2546"/>
                          <a:pt x="19244" y="2120"/>
                          <a:pt x="18780" y="1743"/>
                        </a:cubicBezTo>
                        <a:cubicBezTo>
                          <a:pt x="18315" y="1366"/>
                          <a:pt x="17792" y="1038"/>
                          <a:pt x="17220" y="774"/>
                        </a:cubicBezTo>
                        <a:cubicBezTo>
                          <a:pt x="16649" y="509"/>
                          <a:pt x="16029" y="307"/>
                          <a:pt x="15378" y="178"/>
                        </a:cubicBezTo>
                        <a:close/>
                        <a:moveTo>
                          <a:pt x="15378" y="178"/>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5" name="AutoShape 67">
                    <a:extLst>
                      <a:ext uri="{FF2B5EF4-FFF2-40B4-BE49-F238E27FC236}">
                        <a16:creationId xmlns:a16="http://schemas.microsoft.com/office/drawing/2014/main" id="{46D848F9-74C9-5C75-3550-74CB1BFA474C}"/>
                      </a:ext>
                    </a:extLst>
                  </p:cNvPr>
                  <p:cNvSpPr>
                    <a:spLocks/>
                  </p:cNvSpPr>
                  <p:nvPr/>
                </p:nvSpPr>
                <p:spPr bwMode="auto">
                  <a:xfrm>
                    <a:off x="488" y="488"/>
                    <a:ext cx="27" cy="46"/>
                  </a:xfrm>
                  <a:custGeom>
                    <a:avLst/>
                    <a:gdLst/>
                    <a:ahLst/>
                    <a:cxnLst/>
                    <a:rect l="0" t="0" r="r" b="b"/>
                    <a:pathLst>
                      <a:path w="19030" h="20015">
                        <a:moveTo>
                          <a:pt x="1782" y="8303"/>
                        </a:moveTo>
                        <a:cubicBezTo>
                          <a:pt x="-1282" y="13744"/>
                          <a:pt x="-297" y="18928"/>
                          <a:pt x="3987" y="19868"/>
                        </a:cubicBezTo>
                        <a:cubicBezTo>
                          <a:pt x="8254" y="20808"/>
                          <a:pt x="14207" y="17161"/>
                          <a:pt x="17249" y="11713"/>
                        </a:cubicBezTo>
                        <a:cubicBezTo>
                          <a:pt x="20318" y="6275"/>
                          <a:pt x="19317" y="1095"/>
                          <a:pt x="15055" y="148"/>
                        </a:cubicBezTo>
                        <a:cubicBezTo>
                          <a:pt x="10776" y="-792"/>
                          <a:pt x="4818" y="2855"/>
                          <a:pt x="1782" y="8303"/>
                        </a:cubicBezTo>
                        <a:close/>
                        <a:moveTo>
                          <a:pt x="1782" y="8303"/>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6" name="AutoShape 68">
                    <a:extLst>
                      <a:ext uri="{FF2B5EF4-FFF2-40B4-BE49-F238E27FC236}">
                        <a16:creationId xmlns:a16="http://schemas.microsoft.com/office/drawing/2014/main" id="{ED7ED751-7A7B-E77D-5A59-0CA162061C73}"/>
                      </a:ext>
                    </a:extLst>
                  </p:cNvPr>
                  <p:cNvSpPr>
                    <a:spLocks/>
                  </p:cNvSpPr>
                  <p:nvPr/>
                </p:nvSpPr>
                <p:spPr bwMode="auto">
                  <a:xfrm>
                    <a:off x="280" y="528"/>
                    <a:ext cx="186" cy="178"/>
                  </a:xfrm>
                  <a:custGeom>
                    <a:avLst/>
                    <a:gdLst/>
                    <a:ahLst/>
                    <a:cxnLst/>
                    <a:rect l="0" t="0" r="r" b="b"/>
                    <a:pathLst>
                      <a:path w="21600" h="12591">
                        <a:moveTo>
                          <a:pt x="18875" y="7793"/>
                        </a:moveTo>
                        <a:cubicBezTo>
                          <a:pt x="11233" y="8096"/>
                          <a:pt x="4764" y="5785"/>
                          <a:pt x="2450" y="1230"/>
                        </a:cubicBezTo>
                        <a:cubicBezTo>
                          <a:pt x="1660" y="841"/>
                          <a:pt x="849" y="435"/>
                          <a:pt x="0" y="0"/>
                        </a:cubicBezTo>
                        <a:cubicBezTo>
                          <a:pt x="0" y="0"/>
                          <a:pt x="5624" y="21600"/>
                          <a:pt x="21600" y="8218"/>
                        </a:cubicBezTo>
                        <a:cubicBezTo>
                          <a:pt x="21600" y="8218"/>
                          <a:pt x="20822" y="8258"/>
                          <a:pt x="18875" y="7793"/>
                        </a:cubicBezTo>
                        <a:close/>
                        <a:moveTo>
                          <a:pt x="18875" y="7793"/>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7" name="AutoShape 69">
                    <a:extLst>
                      <a:ext uri="{FF2B5EF4-FFF2-40B4-BE49-F238E27FC236}">
                        <a16:creationId xmlns:a16="http://schemas.microsoft.com/office/drawing/2014/main" id="{F2D1BD03-925F-AA78-4B2C-DE03355FBAFB}"/>
                      </a:ext>
                    </a:extLst>
                  </p:cNvPr>
                  <p:cNvSpPr>
                    <a:spLocks/>
                  </p:cNvSpPr>
                  <p:nvPr/>
                </p:nvSpPr>
                <p:spPr bwMode="auto">
                  <a:xfrm>
                    <a:off x="304" y="544"/>
                    <a:ext cx="142" cy="93"/>
                  </a:xfrm>
                  <a:custGeom>
                    <a:avLst/>
                    <a:gdLst/>
                    <a:ahLst/>
                    <a:cxnLst/>
                    <a:rect l="0" t="0" r="r" b="b"/>
                    <a:pathLst>
                      <a:path w="21600" h="20729">
                        <a:moveTo>
                          <a:pt x="21600" y="20646"/>
                        </a:moveTo>
                        <a:cubicBezTo>
                          <a:pt x="17982" y="18579"/>
                          <a:pt x="11279" y="13314"/>
                          <a:pt x="0" y="0"/>
                        </a:cubicBezTo>
                        <a:cubicBezTo>
                          <a:pt x="3042" y="14329"/>
                          <a:pt x="11550" y="21600"/>
                          <a:pt x="21600" y="20646"/>
                        </a:cubicBezTo>
                        <a:close/>
                        <a:moveTo>
                          <a:pt x="21600" y="20646"/>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8" name="AutoShape 70">
                    <a:extLst>
                      <a:ext uri="{FF2B5EF4-FFF2-40B4-BE49-F238E27FC236}">
                        <a16:creationId xmlns:a16="http://schemas.microsoft.com/office/drawing/2014/main" id="{C8C3C11F-0607-25F9-81A5-99A35C694EE0}"/>
                      </a:ext>
                    </a:extLst>
                  </p:cNvPr>
                  <p:cNvSpPr>
                    <a:spLocks/>
                  </p:cNvSpPr>
                  <p:nvPr/>
                </p:nvSpPr>
                <p:spPr bwMode="auto">
                  <a:xfrm>
                    <a:off x="280" y="312"/>
                    <a:ext cx="162" cy="88"/>
                  </a:xfrm>
                  <a:custGeom>
                    <a:avLst/>
                    <a:gdLst/>
                    <a:ahLst/>
                    <a:cxnLst/>
                    <a:rect l="0" t="0" r="r" b="b"/>
                    <a:pathLst>
                      <a:path w="21600" h="14681">
                        <a:moveTo>
                          <a:pt x="21600" y="14681"/>
                        </a:moveTo>
                        <a:cubicBezTo>
                          <a:pt x="21600" y="14681"/>
                          <a:pt x="19492" y="835"/>
                          <a:pt x="11273" y="59"/>
                        </a:cubicBezTo>
                        <a:cubicBezTo>
                          <a:pt x="860" y="-923"/>
                          <a:pt x="0" y="10579"/>
                          <a:pt x="0" y="10579"/>
                        </a:cubicBezTo>
                        <a:cubicBezTo>
                          <a:pt x="0" y="10579"/>
                          <a:pt x="10037" y="-6919"/>
                          <a:pt x="21600" y="14681"/>
                        </a:cubicBezTo>
                        <a:close/>
                        <a:moveTo>
                          <a:pt x="21600" y="14681"/>
                        </a:moveTo>
                      </a:path>
                    </a:pathLst>
                  </a:custGeom>
                  <a:solidFill>
                    <a:srgbClr val="24242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9" name="AutoShape 71">
                    <a:extLst>
                      <a:ext uri="{FF2B5EF4-FFF2-40B4-BE49-F238E27FC236}">
                        <a16:creationId xmlns:a16="http://schemas.microsoft.com/office/drawing/2014/main" id="{5216A823-377E-A6DE-8DD9-C87404BA70FF}"/>
                      </a:ext>
                    </a:extLst>
                  </p:cNvPr>
                  <p:cNvSpPr>
                    <a:spLocks/>
                  </p:cNvSpPr>
                  <p:nvPr/>
                </p:nvSpPr>
                <p:spPr bwMode="auto">
                  <a:xfrm>
                    <a:off x="512" y="408"/>
                    <a:ext cx="43" cy="24"/>
                  </a:xfrm>
                  <a:custGeom>
                    <a:avLst/>
                    <a:gdLst/>
                    <a:ahLst/>
                    <a:cxnLst/>
                    <a:rect l="0" t="0" r="r" b="b"/>
                    <a:pathLst>
                      <a:path w="21600" h="10038">
                        <a:moveTo>
                          <a:pt x="0" y="8422"/>
                        </a:moveTo>
                        <a:cubicBezTo>
                          <a:pt x="0" y="8422"/>
                          <a:pt x="15483" y="-11562"/>
                          <a:pt x="21600" y="10038"/>
                        </a:cubicBezTo>
                        <a:cubicBezTo>
                          <a:pt x="21596" y="10038"/>
                          <a:pt x="11606" y="5406"/>
                          <a:pt x="0" y="8422"/>
                        </a:cubicBezTo>
                        <a:close/>
                        <a:moveTo>
                          <a:pt x="0" y="8422"/>
                        </a:moveTo>
                      </a:path>
                    </a:pathLst>
                  </a:custGeom>
                  <a:solidFill>
                    <a:srgbClr val="24242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14" name="AutoShape 73">
                  <a:extLst>
                    <a:ext uri="{FF2B5EF4-FFF2-40B4-BE49-F238E27FC236}">
                      <a16:creationId xmlns:a16="http://schemas.microsoft.com/office/drawing/2014/main" id="{B7E23C72-190D-1537-80E3-DDD89829B7B9}"/>
                    </a:ext>
                  </a:extLst>
                </p:cNvPr>
                <p:cNvSpPr>
                  <a:spLocks/>
                </p:cNvSpPr>
                <p:nvPr/>
              </p:nvSpPr>
              <p:spPr bwMode="auto">
                <a:xfrm>
                  <a:off x="1535" y="160"/>
                  <a:ext cx="1315" cy="1664"/>
                </a:xfrm>
                <a:custGeom>
                  <a:avLst/>
                  <a:gdLst/>
                  <a:ahLst/>
                  <a:cxnLst/>
                  <a:rect l="0" t="0" r="r" b="b"/>
                  <a:pathLst>
                    <a:path w="21413" h="21357">
                      <a:moveTo>
                        <a:pt x="8939" y="15"/>
                      </a:moveTo>
                      <a:cubicBezTo>
                        <a:pt x="15026" y="365"/>
                        <a:pt x="19580" y="4858"/>
                        <a:pt x="19580" y="4858"/>
                      </a:cubicBezTo>
                      <a:cubicBezTo>
                        <a:pt x="20226" y="5334"/>
                        <a:pt x="20971" y="6704"/>
                        <a:pt x="21109" y="7440"/>
                      </a:cubicBezTo>
                      <a:cubicBezTo>
                        <a:pt x="21109" y="7440"/>
                        <a:pt x="21600" y="9791"/>
                        <a:pt x="21335" y="11294"/>
                      </a:cubicBezTo>
                      <a:cubicBezTo>
                        <a:pt x="21070" y="12797"/>
                        <a:pt x="11527" y="19798"/>
                        <a:pt x="8399" y="21357"/>
                      </a:cubicBezTo>
                      <a:cubicBezTo>
                        <a:pt x="8399" y="21357"/>
                        <a:pt x="1979" y="16214"/>
                        <a:pt x="1058" y="14372"/>
                      </a:cubicBezTo>
                      <a:cubicBezTo>
                        <a:pt x="138" y="12530"/>
                        <a:pt x="0" y="11614"/>
                        <a:pt x="0" y="11614"/>
                      </a:cubicBezTo>
                      <a:cubicBezTo>
                        <a:pt x="0" y="11614"/>
                        <a:pt x="3000" y="11213"/>
                        <a:pt x="5279" y="10117"/>
                      </a:cubicBezTo>
                      <a:cubicBezTo>
                        <a:pt x="7081" y="9251"/>
                        <a:pt x="9510" y="7906"/>
                        <a:pt x="12102" y="6439"/>
                      </a:cubicBezTo>
                      <a:cubicBezTo>
                        <a:pt x="9624" y="-34"/>
                        <a:pt x="1607" y="4310"/>
                        <a:pt x="1607" y="4310"/>
                      </a:cubicBezTo>
                      <a:lnTo>
                        <a:pt x="30" y="3018"/>
                      </a:lnTo>
                      <a:cubicBezTo>
                        <a:pt x="30" y="3018"/>
                        <a:pt x="4452" y="-243"/>
                        <a:pt x="8939" y="15"/>
                      </a:cubicBezTo>
                      <a:close/>
                      <a:moveTo>
                        <a:pt x="8939" y="15"/>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5" name="AutoShape 74">
                  <a:extLst>
                    <a:ext uri="{FF2B5EF4-FFF2-40B4-BE49-F238E27FC236}">
                      <a16:creationId xmlns:a16="http://schemas.microsoft.com/office/drawing/2014/main" id="{7C14A010-7F9A-3049-3A56-083CB65AE880}"/>
                    </a:ext>
                  </a:extLst>
                </p:cNvPr>
                <p:cNvSpPr>
                  <a:spLocks/>
                </p:cNvSpPr>
                <p:nvPr/>
              </p:nvSpPr>
              <p:spPr bwMode="auto">
                <a:xfrm>
                  <a:off x="1719" y="680"/>
                  <a:ext cx="1129" cy="1108"/>
                </a:xfrm>
                <a:custGeom>
                  <a:avLst/>
                  <a:gdLst/>
                  <a:ahLst/>
                  <a:cxnLst/>
                  <a:rect l="0" t="0" r="r" b="b"/>
                  <a:pathLst>
                    <a:path w="21600" h="21600">
                      <a:moveTo>
                        <a:pt x="20976" y="0"/>
                      </a:moveTo>
                      <a:lnTo>
                        <a:pt x="15247" y="43"/>
                      </a:lnTo>
                      <a:lnTo>
                        <a:pt x="13122" y="4660"/>
                      </a:lnTo>
                      <a:lnTo>
                        <a:pt x="8774" y="4708"/>
                      </a:lnTo>
                      <a:cubicBezTo>
                        <a:pt x="8774" y="4708"/>
                        <a:pt x="7676" y="11176"/>
                        <a:pt x="0" y="15086"/>
                      </a:cubicBezTo>
                      <a:cubicBezTo>
                        <a:pt x="0" y="15086"/>
                        <a:pt x="4487" y="20165"/>
                        <a:pt x="5732" y="21600"/>
                      </a:cubicBezTo>
                      <a:lnTo>
                        <a:pt x="15575" y="13843"/>
                      </a:lnTo>
                      <a:lnTo>
                        <a:pt x="16224" y="12034"/>
                      </a:lnTo>
                      <a:lnTo>
                        <a:pt x="20098" y="10500"/>
                      </a:lnTo>
                      <a:lnTo>
                        <a:pt x="21600" y="6097"/>
                      </a:lnTo>
                      <a:cubicBezTo>
                        <a:pt x="21600" y="6098"/>
                        <a:pt x="21336" y="1218"/>
                        <a:pt x="20976" y="0"/>
                      </a:cubicBezTo>
                      <a:close/>
                      <a:moveTo>
                        <a:pt x="20976" y="0"/>
                      </a:moveTo>
                    </a:path>
                  </a:pathLst>
                </a:custGeom>
                <a:solidFill>
                  <a:schemeClr val="accent1">
                    <a:lumMod val="7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6" name="AutoShape 75">
                  <a:extLst>
                    <a:ext uri="{FF2B5EF4-FFF2-40B4-BE49-F238E27FC236}">
                      <a16:creationId xmlns:a16="http://schemas.microsoft.com/office/drawing/2014/main" id="{28E5E460-3188-1866-1302-1A962DED8ECE}"/>
                    </a:ext>
                  </a:extLst>
                </p:cNvPr>
                <p:cNvSpPr>
                  <a:spLocks/>
                </p:cNvSpPr>
                <p:nvPr/>
              </p:nvSpPr>
              <p:spPr bwMode="auto">
                <a:xfrm>
                  <a:off x="1760" y="768"/>
                  <a:ext cx="1064" cy="986"/>
                </a:xfrm>
                <a:custGeom>
                  <a:avLst/>
                  <a:gdLst/>
                  <a:ahLst/>
                  <a:cxnLst/>
                  <a:rect l="0" t="0" r="r" b="b"/>
                  <a:pathLst>
                    <a:path w="21554" h="21174">
                      <a:moveTo>
                        <a:pt x="0" y="15568"/>
                      </a:moveTo>
                      <a:cubicBezTo>
                        <a:pt x="0" y="15568"/>
                        <a:pt x="2331" y="14311"/>
                        <a:pt x="6404" y="10210"/>
                      </a:cubicBezTo>
                      <a:cubicBezTo>
                        <a:pt x="15064" y="1489"/>
                        <a:pt x="20430" y="-426"/>
                        <a:pt x="21171" y="73"/>
                      </a:cubicBezTo>
                      <a:lnTo>
                        <a:pt x="21554" y="4345"/>
                      </a:lnTo>
                      <a:cubicBezTo>
                        <a:pt x="21554" y="4345"/>
                        <a:pt x="18635" y="11240"/>
                        <a:pt x="4696" y="21174"/>
                      </a:cubicBezTo>
                      <a:cubicBezTo>
                        <a:pt x="4696" y="21174"/>
                        <a:pt x="-46" y="15984"/>
                        <a:pt x="0" y="15568"/>
                      </a:cubicBezTo>
                      <a:close/>
                      <a:moveTo>
                        <a:pt x="0" y="15568"/>
                      </a:moveTo>
                    </a:path>
                  </a:pathLst>
                </a:custGeom>
                <a:solidFill>
                  <a:srgbClr val="D8E5C5"/>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7" name="AutoShape 76">
                  <a:extLst>
                    <a:ext uri="{FF2B5EF4-FFF2-40B4-BE49-F238E27FC236}">
                      <a16:creationId xmlns:a16="http://schemas.microsoft.com/office/drawing/2014/main" id="{0E6284C0-D7CD-C74E-5CFB-EEC6738FE5DD}"/>
                    </a:ext>
                  </a:extLst>
                </p:cNvPr>
                <p:cNvSpPr>
                  <a:spLocks/>
                </p:cNvSpPr>
                <p:nvPr/>
              </p:nvSpPr>
              <p:spPr bwMode="auto">
                <a:xfrm>
                  <a:off x="1824" y="847"/>
                  <a:ext cx="1025" cy="479"/>
                </a:xfrm>
                <a:custGeom>
                  <a:avLst/>
                  <a:gdLst/>
                  <a:ahLst/>
                  <a:cxnLst/>
                  <a:rect l="0" t="0" r="r" b="b"/>
                  <a:pathLst>
                    <a:path w="21600" h="14976">
                      <a:moveTo>
                        <a:pt x="21600" y="1675"/>
                      </a:moveTo>
                      <a:cubicBezTo>
                        <a:pt x="21600" y="1675"/>
                        <a:pt x="11248" y="21600"/>
                        <a:pt x="888" y="12676"/>
                      </a:cubicBezTo>
                      <a:lnTo>
                        <a:pt x="0" y="6593"/>
                      </a:lnTo>
                      <a:lnTo>
                        <a:pt x="4896" y="6453"/>
                      </a:lnTo>
                      <a:cubicBezTo>
                        <a:pt x="4896" y="6453"/>
                        <a:pt x="9534" y="14191"/>
                        <a:pt x="21493" y="0"/>
                      </a:cubicBezTo>
                      <a:lnTo>
                        <a:pt x="21600" y="1675"/>
                      </a:lnTo>
                      <a:close/>
                      <a:moveTo>
                        <a:pt x="21600" y="1675"/>
                      </a:moveTo>
                    </a:path>
                  </a:pathLst>
                </a:custGeom>
                <a:solidFill>
                  <a:srgbClr val="A00D2E"/>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8" name="AutoShape 77">
                  <a:extLst>
                    <a:ext uri="{FF2B5EF4-FFF2-40B4-BE49-F238E27FC236}">
                      <a16:creationId xmlns:a16="http://schemas.microsoft.com/office/drawing/2014/main" id="{6E76536E-70E6-D3C5-800E-0E4ACF46B450}"/>
                    </a:ext>
                  </a:extLst>
                </p:cNvPr>
                <p:cNvSpPr>
                  <a:spLocks/>
                </p:cNvSpPr>
                <p:nvPr/>
              </p:nvSpPr>
              <p:spPr bwMode="auto">
                <a:xfrm>
                  <a:off x="2760" y="704"/>
                  <a:ext cx="88" cy="197"/>
                </a:xfrm>
                <a:custGeom>
                  <a:avLst/>
                  <a:gdLst/>
                  <a:ahLst/>
                  <a:cxnLst/>
                  <a:rect l="0" t="0" r="r" b="b"/>
                  <a:pathLst>
                    <a:path w="21600" h="21600">
                      <a:moveTo>
                        <a:pt x="17070" y="0"/>
                      </a:moveTo>
                      <a:lnTo>
                        <a:pt x="21600" y="17443"/>
                      </a:lnTo>
                      <a:lnTo>
                        <a:pt x="0" y="21600"/>
                      </a:lnTo>
                      <a:lnTo>
                        <a:pt x="11709" y="729"/>
                      </a:lnTo>
                      <a:close/>
                      <a:moveTo>
                        <a:pt x="17070" y="0"/>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9" name="AutoShape 78">
                  <a:extLst>
                    <a:ext uri="{FF2B5EF4-FFF2-40B4-BE49-F238E27FC236}">
                      <a16:creationId xmlns:a16="http://schemas.microsoft.com/office/drawing/2014/main" id="{5DCAC105-CC4F-2E11-FA6D-B17F4426D818}"/>
                    </a:ext>
                  </a:extLst>
                </p:cNvPr>
                <p:cNvSpPr>
                  <a:spLocks/>
                </p:cNvSpPr>
                <p:nvPr/>
              </p:nvSpPr>
              <p:spPr bwMode="auto">
                <a:xfrm>
                  <a:off x="2792" y="888"/>
                  <a:ext cx="79" cy="83"/>
                </a:xfrm>
                <a:custGeom>
                  <a:avLst/>
                  <a:gdLst/>
                  <a:ahLst/>
                  <a:cxnLst/>
                  <a:rect l="0" t="0" r="r" b="b"/>
                  <a:pathLst>
                    <a:path w="21600" h="21600">
                      <a:moveTo>
                        <a:pt x="15627" y="0"/>
                      </a:moveTo>
                      <a:lnTo>
                        <a:pt x="0" y="21600"/>
                      </a:lnTo>
                      <a:lnTo>
                        <a:pt x="14843" y="18677"/>
                      </a:lnTo>
                      <a:lnTo>
                        <a:pt x="21600" y="8563"/>
                      </a:lnTo>
                      <a:close/>
                      <a:moveTo>
                        <a:pt x="15627" y="0"/>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0" name="AutoShape 79">
                  <a:extLst>
                    <a:ext uri="{FF2B5EF4-FFF2-40B4-BE49-F238E27FC236}">
                      <a16:creationId xmlns:a16="http://schemas.microsoft.com/office/drawing/2014/main" id="{838B1478-E326-6873-1F22-F3382BC9EF29}"/>
                    </a:ext>
                  </a:extLst>
                </p:cNvPr>
                <p:cNvSpPr>
                  <a:spLocks/>
                </p:cNvSpPr>
                <p:nvPr/>
              </p:nvSpPr>
              <p:spPr bwMode="auto">
                <a:xfrm>
                  <a:off x="472" y="1640"/>
                  <a:ext cx="432" cy="374"/>
                </a:xfrm>
                <a:custGeom>
                  <a:avLst/>
                  <a:gdLst/>
                  <a:ahLst/>
                  <a:cxnLst/>
                  <a:rect l="0" t="0" r="r" b="b"/>
                  <a:pathLst>
                    <a:path w="21600" h="21600">
                      <a:moveTo>
                        <a:pt x="21600" y="7006"/>
                      </a:moveTo>
                      <a:cubicBezTo>
                        <a:pt x="21600" y="7006"/>
                        <a:pt x="19446" y="1510"/>
                        <a:pt x="16951" y="0"/>
                      </a:cubicBezTo>
                      <a:lnTo>
                        <a:pt x="10505" y="3624"/>
                      </a:lnTo>
                      <a:lnTo>
                        <a:pt x="10530" y="6045"/>
                      </a:lnTo>
                      <a:lnTo>
                        <a:pt x="8046" y="5638"/>
                      </a:lnTo>
                      <a:cubicBezTo>
                        <a:pt x="8046" y="5638"/>
                        <a:pt x="2222" y="14102"/>
                        <a:pt x="0" y="20531"/>
                      </a:cubicBezTo>
                      <a:lnTo>
                        <a:pt x="2491" y="21600"/>
                      </a:lnTo>
                      <a:cubicBezTo>
                        <a:pt x="2491" y="21600"/>
                        <a:pt x="10473" y="16693"/>
                        <a:pt x="12734" y="16384"/>
                      </a:cubicBezTo>
                      <a:cubicBezTo>
                        <a:pt x="14995" y="16075"/>
                        <a:pt x="16359" y="16555"/>
                        <a:pt x="16359" y="16555"/>
                      </a:cubicBezTo>
                      <a:lnTo>
                        <a:pt x="21600" y="7006"/>
                      </a:lnTo>
                      <a:close/>
                      <a:moveTo>
                        <a:pt x="21600" y="7006"/>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1" name="AutoShape 80">
                  <a:extLst>
                    <a:ext uri="{FF2B5EF4-FFF2-40B4-BE49-F238E27FC236}">
                      <a16:creationId xmlns:a16="http://schemas.microsoft.com/office/drawing/2014/main" id="{F9C09406-650B-7988-8A31-2EABE2864F02}"/>
                    </a:ext>
                  </a:extLst>
                </p:cNvPr>
                <p:cNvSpPr>
                  <a:spLocks/>
                </p:cNvSpPr>
                <p:nvPr/>
              </p:nvSpPr>
              <p:spPr bwMode="auto">
                <a:xfrm>
                  <a:off x="0" y="1880"/>
                  <a:ext cx="368" cy="439"/>
                </a:xfrm>
                <a:custGeom>
                  <a:avLst/>
                  <a:gdLst/>
                  <a:ahLst/>
                  <a:cxnLst/>
                  <a:rect l="0" t="0" r="r" b="b"/>
                  <a:pathLst>
                    <a:path w="21600" h="21600">
                      <a:moveTo>
                        <a:pt x="21600" y="4739"/>
                      </a:moveTo>
                      <a:cubicBezTo>
                        <a:pt x="21600" y="4739"/>
                        <a:pt x="17731" y="659"/>
                        <a:pt x="14467" y="0"/>
                      </a:cubicBezTo>
                      <a:lnTo>
                        <a:pt x="7918" y="4600"/>
                      </a:lnTo>
                      <a:lnTo>
                        <a:pt x="8553" y="6622"/>
                      </a:lnTo>
                      <a:lnTo>
                        <a:pt x="5579" y="6884"/>
                      </a:lnTo>
                      <a:cubicBezTo>
                        <a:pt x="5579" y="6884"/>
                        <a:pt x="961" y="15386"/>
                        <a:pt x="0" y="21309"/>
                      </a:cubicBezTo>
                      <a:lnTo>
                        <a:pt x="3148" y="21600"/>
                      </a:lnTo>
                      <a:cubicBezTo>
                        <a:pt x="3148" y="21600"/>
                        <a:pt x="11154" y="15553"/>
                        <a:pt x="13692" y="14746"/>
                      </a:cubicBezTo>
                      <a:cubicBezTo>
                        <a:pt x="16230" y="13938"/>
                        <a:pt x="17929" y="14009"/>
                        <a:pt x="17929" y="14009"/>
                      </a:cubicBezTo>
                      <a:lnTo>
                        <a:pt x="21600" y="4739"/>
                      </a:lnTo>
                      <a:close/>
                      <a:moveTo>
                        <a:pt x="21600" y="4739"/>
                      </a:moveTo>
                    </a:path>
                  </a:pathLst>
                </a:custGeom>
                <a:solidFill>
                  <a:schemeClr val="accent1">
                    <a:lumMod val="7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grpSp>
      <p:sp>
        <p:nvSpPr>
          <p:cNvPr id="86" name="Google Shape;224;p34"/>
          <p:cNvSpPr txBox="1">
            <a:spLocks/>
          </p:cNvSpPr>
          <p:nvPr/>
        </p:nvSpPr>
        <p:spPr>
          <a:xfrm>
            <a:off x="9039794" y="2715861"/>
            <a:ext cx="1366170" cy="1348499"/>
          </a:xfrm>
          <a:prstGeom prst="rect">
            <a:avLst/>
          </a:prstGeom>
        </p:spPr>
        <p:txBody>
          <a:bodyPr spcFirstLastPara="1" wrap="square" lIns="94195" tIns="94195" rIns="94195" bIns="9419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spcBef>
                <a:spcPts val="0"/>
              </a:spcBef>
            </a:pPr>
            <a:r>
              <a:rPr lang="en" sz="9067" dirty="0"/>
              <a:t>04</a:t>
            </a:r>
            <a:endParaRPr lang="en" sz="9891" dirty="0"/>
          </a:p>
        </p:txBody>
      </p:sp>
    </p:spTree>
    <p:extLst>
      <p:ext uri="{BB962C8B-B14F-4D97-AF65-F5344CB8AC3E}">
        <p14:creationId xmlns:p14="http://schemas.microsoft.com/office/powerpoint/2010/main" val="1361614527"/>
      </p:ext>
    </p:extLst>
  </p:cSld>
  <p:clrMapOvr>
    <a:masterClrMapping/>
  </p:clrMapOvr>
  <p:transition spd="slow">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4EDC8543-4EB7-969C-9380-749D306CD459}"/>
              </a:ext>
            </a:extLst>
          </p:cNvPr>
          <p:cNvSpPr txBox="1">
            <a:spLocks/>
          </p:cNvSpPr>
          <p:nvPr/>
        </p:nvSpPr>
        <p:spPr>
          <a:xfrm>
            <a:off x="812800" y="304800"/>
            <a:ext cx="11125200" cy="506976"/>
          </a:xfrm>
          <a:prstGeom prst="rect">
            <a:avLst/>
          </a:prstGeom>
          <a:effectLst>
            <a:glow rad="127000">
              <a:schemeClr val="bg1"/>
            </a:glow>
          </a:effectLst>
        </p:spPr>
        <p:txBody>
          <a:bodyPr vert="horz" wrap="square" lIns="0" tIns="14393" rIns="0" bIns="0" rtlCol="0">
            <a:spAutoFit/>
          </a:bodyPr>
          <a:lstStyle>
            <a:lvl1pPr marL="13085">
              <a:spcBef>
                <a:spcPts val="113"/>
              </a:spcBef>
              <a:defRPr sz="4000" b="1" i="0" spc="-5">
                <a:solidFill>
                  <a:srgbClr val="441479"/>
                </a:solidFill>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ea typeface="+mj-ea"/>
                <a:cs typeface="Times New Roman" panose="02020603050405020304" pitchFamily="18" charset="0"/>
              </a:defRPr>
            </a:lvl1pPr>
          </a:lstStyle>
          <a:p>
            <a:r>
              <a:rPr lang="fr-FR" sz="3200" dirty="0"/>
              <a:t>Les applications de la méthode de tomographie électrique</a:t>
            </a:r>
          </a:p>
        </p:txBody>
      </p:sp>
      <p:cxnSp>
        <p:nvCxnSpPr>
          <p:cNvPr id="2" name="Connecteur droit 1">
            <a:extLst>
              <a:ext uri="{FF2B5EF4-FFF2-40B4-BE49-F238E27FC236}">
                <a16:creationId xmlns:a16="http://schemas.microsoft.com/office/drawing/2014/main" id="{0DEEBE63-2EB1-D7A3-603C-FA89A854A7FF}"/>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graphicFrame>
        <p:nvGraphicFramePr>
          <p:cNvPr id="5" name="Espace réservé du contenu 3">
            <a:extLst>
              <a:ext uri="{FF2B5EF4-FFF2-40B4-BE49-F238E27FC236}">
                <a16:creationId xmlns:a16="http://schemas.microsoft.com/office/drawing/2014/main" id="{8D0D5B27-250B-B975-13AE-15DCD7C42E33}"/>
              </a:ext>
            </a:extLst>
          </p:cNvPr>
          <p:cNvGraphicFramePr>
            <a:graphicFrameLocks/>
          </p:cNvGraphicFramePr>
          <p:nvPr/>
        </p:nvGraphicFramePr>
        <p:xfrm>
          <a:off x="355600" y="1600200"/>
          <a:ext cx="12801600" cy="6019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145240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a:extLst>
              <a:ext uri="{FF2B5EF4-FFF2-40B4-BE49-F238E27FC236}">
                <a16:creationId xmlns:a16="http://schemas.microsoft.com/office/drawing/2014/main" id="{2B8D70D9-DA59-6336-CD1D-613985E1816F}"/>
              </a:ext>
            </a:extLst>
          </p:cNvPr>
          <p:cNvSpPr txBox="1">
            <a:spLocks/>
          </p:cNvSpPr>
          <p:nvPr/>
        </p:nvSpPr>
        <p:spPr>
          <a:xfrm>
            <a:off x="1193800" y="2438400"/>
            <a:ext cx="12115800" cy="4150828"/>
          </a:xfrm>
          <a:prstGeom prst="rect">
            <a:avLst/>
          </a:prstGeom>
        </p:spPr>
        <p:txBody>
          <a:bodyPr wrap="square" lIns="0" tIns="0" rIns="0" bIns="0">
            <a:normAutofit/>
          </a:bodyPr>
          <a:lstStyle>
            <a:lvl1pPr marL="0">
              <a:defRPr b="0" i="0">
                <a:solidFill>
                  <a:schemeClr val="tx1"/>
                </a:solidFill>
                <a:latin typeface="+mn-lt"/>
                <a:ea typeface="+mn-ea"/>
                <a:cs typeface="+mn-cs"/>
              </a:defRPr>
            </a:lvl1pPr>
            <a:lvl2pPr marL="471053">
              <a:defRPr>
                <a:latin typeface="+mn-lt"/>
                <a:ea typeface="+mn-ea"/>
                <a:cs typeface="+mn-cs"/>
              </a:defRPr>
            </a:lvl2pPr>
            <a:lvl3pPr marL="942106">
              <a:defRPr>
                <a:latin typeface="+mn-lt"/>
                <a:ea typeface="+mn-ea"/>
                <a:cs typeface="+mn-cs"/>
              </a:defRPr>
            </a:lvl3pPr>
            <a:lvl4pPr marL="1413159">
              <a:defRPr>
                <a:latin typeface="+mn-lt"/>
                <a:ea typeface="+mn-ea"/>
                <a:cs typeface="+mn-cs"/>
              </a:defRPr>
            </a:lvl4pPr>
            <a:lvl5pPr marL="1884213">
              <a:defRPr>
                <a:latin typeface="+mn-lt"/>
                <a:ea typeface="+mn-ea"/>
                <a:cs typeface="+mn-cs"/>
              </a:defRPr>
            </a:lvl5pPr>
            <a:lvl6pPr marL="2355266">
              <a:defRPr>
                <a:latin typeface="+mn-lt"/>
                <a:ea typeface="+mn-ea"/>
                <a:cs typeface="+mn-cs"/>
              </a:defRPr>
            </a:lvl6pPr>
            <a:lvl7pPr marL="2826319">
              <a:defRPr>
                <a:latin typeface="+mn-lt"/>
                <a:ea typeface="+mn-ea"/>
                <a:cs typeface="+mn-cs"/>
              </a:defRPr>
            </a:lvl7pPr>
            <a:lvl8pPr marL="3297372">
              <a:defRPr>
                <a:latin typeface="+mn-lt"/>
                <a:ea typeface="+mn-ea"/>
                <a:cs typeface="+mn-cs"/>
              </a:defRPr>
            </a:lvl8pPr>
            <a:lvl9pPr marL="3768425">
              <a:defRPr>
                <a:latin typeface="+mn-lt"/>
                <a:ea typeface="+mn-ea"/>
                <a:cs typeface="+mn-cs"/>
              </a:defRPr>
            </a:lvl9pPr>
          </a:lstStyle>
          <a:p>
            <a:pPr marL="342900" indent="-342900" rtl="0">
              <a:lnSpc>
                <a:spcPct val="107000"/>
              </a:lnSpc>
              <a:buFont typeface="Courier New" panose="02070309020205020404" pitchFamily="49" charset="0"/>
              <a:buChar char="o"/>
            </a:pPr>
            <a:endParaRPr lang="fr-FR" sz="2100" b="1" u="sng" kern="0" dirty="0">
              <a:solidFill>
                <a:srgbClr val="FFC000"/>
              </a:solidFill>
              <a:latin typeface="Times New Roman" panose="02020603050405020304" pitchFamily="18" charset="0"/>
              <a:ea typeface="Times New Roman" panose="02020603050405020304" pitchFamily="18" charset="0"/>
              <a:cs typeface="Arial" panose="020B0604020202020204" pitchFamily="34" charset="0"/>
            </a:endParaRPr>
          </a:p>
          <a:p>
            <a:pPr rtl="0">
              <a:lnSpc>
                <a:spcPct val="107000"/>
              </a:lnSpc>
              <a:buFont typeface="Courier New" panose="02070309020205020404" pitchFamily="49" charset="0"/>
              <a:buChar char="o"/>
            </a:pPr>
            <a:r>
              <a:rPr lang="fr-FR" sz="2400" b="1" kern="0" dirty="0">
                <a:solidFill>
                  <a:srgbClr val="7030A0"/>
                </a:solidFill>
                <a:latin typeface="Times New Roman" panose="02020603050405020304" pitchFamily="18" charset="0"/>
                <a:cs typeface="Arial" panose="020B0604020202020204" pitchFamily="34" charset="0"/>
              </a:rPr>
              <a:t>  </a:t>
            </a:r>
            <a:r>
              <a:rPr lang="fr-FR" sz="2400" b="1" u="sng" kern="0" dirty="0">
                <a:solidFill>
                  <a:srgbClr val="7030A0"/>
                </a:solidFill>
                <a:latin typeface="Times New Roman" panose="02020603050405020304" pitchFamily="18" charset="0"/>
                <a:cs typeface="Arial" panose="020B0604020202020204" pitchFamily="34" charset="0"/>
              </a:rPr>
              <a:t>Hydrogéologie:</a:t>
            </a:r>
            <a:r>
              <a:rPr lang="fr-FR" sz="2400" b="1" kern="0" dirty="0">
                <a:solidFill>
                  <a:srgbClr val="7030A0"/>
                </a:solidFill>
                <a:latin typeface="Times New Roman" panose="02020603050405020304" pitchFamily="18" charset="0"/>
                <a:cs typeface="Arial" panose="020B0604020202020204" pitchFamily="34" charset="0"/>
              </a:rPr>
              <a:t> </a:t>
            </a:r>
            <a:r>
              <a:rPr lang="fr-FR" sz="2800" spc="-5" dirty="0">
                <a:latin typeface="Times New Roman" panose="02020603050405020304" pitchFamily="18" charset="0"/>
                <a:cs typeface="Times New Roman" panose="02020603050405020304" pitchFamily="18" charset="0"/>
              </a:rPr>
              <a:t>recherche des aquifères, cartographie de l'intrusion de l'eau de mer .</a:t>
            </a:r>
          </a:p>
          <a:p>
            <a:pPr marL="342900" indent="-342900">
              <a:lnSpc>
                <a:spcPct val="107000"/>
              </a:lnSpc>
              <a:buFont typeface="Courier New" panose="02070309020205020404" pitchFamily="49" charset="0"/>
              <a:buChar char="o"/>
            </a:pPr>
            <a:r>
              <a:rPr lang="fr-FR" sz="2400" b="1" u="sng" kern="0" dirty="0">
                <a:solidFill>
                  <a:srgbClr val="7030A0"/>
                </a:solidFill>
                <a:latin typeface="Times New Roman" panose="02020603050405020304" pitchFamily="18" charset="0"/>
                <a:cs typeface="Arial" panose="020B0604020202020204" pitchFamily="34" charset="0"/>
              </a:rPr>
              <a:t>Exploration minérale:</a:t>
            </a:r>
            <a:r>
              <a:rPr lang="fr-FR" sz="2400" b="1" kern="0" dirty="0">
                <a:solidFill>
                  <a:srgbClr val="7030A0"/>
                </a:solidFill>
                <a:latin typeface="Times New Roman" panose="02020603050405020304" pitchFamily="18" charset="0"/>
                <a:cs typeface="Arial" panose="020B0604020202020204" pitchFamily="34" charset="0"/>
              </a:rPr>
              <a:t> </a:t>
            </a:r>
            <a:r>
              <a:rPr lang="fr-FR" sz="2800" spc="-5" dirty="0">
                <a:latin typeface="Times New Roman" panose="02020603050405020304" pitchFamily="18" charset="0"/>
                <a:cs typeface="Times New Roman" panose="02020603050405020304" pitchFamily="18" charset="0"/>
              </a:rPr>
              <a:t>exploration des minéraux, du sable et du gravier.</a:t>
            </a:r>
          </a:p>
          <a:p>
            <a:pPr marL="342900" indent="-342900">
              <a:lnSpc>
                <a:spcPct val="107000"/>
              </a:lnSpc>
              <a:buFont typeface="Courier New" panose="02070309020205020404" pitchFamily="49" charset="0"/>
              <a:buChar char="o"/>
            </a:pPr>
            <a:r>
              <a:rPr lang="fr-FR" sz="2400" b="1" u="sng" kern="0" dirty="0">
                <a:solidFill>
                  <a:srgbClr val="7030A0"/>
                </a:solidFill>
                <a:latin typeface="Times New Roman" panose="02020603050405020304" pitchFamily="18" charset="0"/>
                <a:cs typeface="Arial" panose="020B0604020202020204" pitchFamily="34" charset="0"/>
              </a:rPr>
              <a:t>Génie Civil:</a:t>
            </a:r>
            <a:r>
              <a:rPr lang="fr-FR" sz="2400" b="1" kern="0" dirty="0">
                <a:solidFill>
                  <a:srgbClr val="7030A0"/>
                </a:solidFill>
                <a:latin typeface="Times New Roman" panose="02020603050405020304" pitchFamily="18" charset="0"/>
                <a:cs typeface="Arial" panose="020B0604020202020204" pitchFamily="34" charset="0"/>
              </a:rPr>
              <a:t> </a:t>
            </a:r>
            <a:r>
              <a:rPr lang="fr-FR" sz="2800" spc="-5" dirty="0">
                <a:latin typeface="Times New Roman" panose="02020603050405020304" pitchFamily="18" charset="0"/>
                <a:cs typeface="Times New Roman" panose="02020603050405020304" pitchFamily="18" charset="0"/>
              </a:rPr>
              <a:t>études géotechniques, cartographie des failles, nappe phréatique, dimensionnement des ouvrages de drainage ,contact sédiments et les roches, le suivi des structures en béton (ponts, barrages...).</a:t>
            </a:r>
          </a:p>
          <a:p>
            <a:endParaRPr lang="fr-FR" kern="0" dirty="0"/>
          </a:p>
        </p:txBody>
      </p:sp>
    </p:spTree>
    <p:extLst>
      <p:ext uri="{BB962C8B-B14F-4D97-AF65-F5344CB8AC3E}">
        <p14:creationId xmlns:p14="http://schemas.microsoft.com/office/powerpoint/2010/main" val="953728398"/>
      </p:ext>
    </p:extLst>
  </p:cSld>
  <p:clrMapOvr>
    <a:masterClrMapping/>
  </p:clrMapOvr>
  <p:transition spd="slow">
    <p:wip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a:extLst>
              <a:ext uri="{FF2B5EF4-FFF2-40B4-BE49-F238E27FC236}">
                <a16:creationId xmlns:a16="http://schemas.microsoft.com/office/drawing/2014/main" id="{428494D8-0BBF-173D-0649-9051AECDC4FD}"/>
              </a:ext>
            </a:extLst>
          </p:cNvPr>
          <p:cNvSpPr txBox="1">
            <a:spLocks/>
          </p:cNvSpPr>
          <p:nvPr/>
        </p:nvSpPr>
        <p:spPr>
          <a:xfrm>
            <a:off x="889000" y="2483999"/>
            <a:ext cx="12268200" cy="1384995"/>
          </a:xfrm>
          <a:prstGeom prst="rect">
            <a:avLst/>
          </a:prstGeom>
        </p:spPr>
        <p:txBody>
          <a:bodyPr wrap="square" lIns="0" tIns="0" rIns="0" bIns="0">
            <a:spAutoFit/>
          </a:bodyPr>
          <a:lstStyle>
            <a:lvl1pPr marL="0">
              <a:defRPr b="0" i="0">
                <a:solidFill>
                  <a:schemeClr val="tx1"/>
                </a:solidFill>
                <a:latin typeface="+mn-lt"/>
                <a:ea typeface="+mn-ea"/>
                <a:cs typeface="+mn-cs"/>
              </a:defRPr>
            </a:lvl1pPr>
            <a:lvl2pPr marL="471053">
              <a:defRPr>
                <a:latin typeface="+mn-lt"/>
                <a:ea typeface="+mn-ea"/>
                <a:cs typeface="+mn-cs"/>
              </a:defRPr>
            </a:lvl2pPr>
            <a:lvl3pPr marL="942106">
              <a:defRPr>
                <a:latin typeface="+mn-lt"/>
                <a:ea typeface="+mn-ea"/>
                <a:cs typeface="+mn-cs"/>
              </a:defRPr>
            </a:lvl3pPr>
            <a:lvl4pPr marL="1413159">
              <a:defRPr>
                <a:latin typeface="+mn-lt"/>
                <a:ea typeface="+mn-ea"/>
                <a:cs typeface="+mn-cs"/>
              </a:defRPr>
            </a:lvl4pPr>
            <a:lvl5pPr marL="1884213">
              <a:defRPr>
                <a:latin typeface="+mn-lt"/>
                <a:ea typeface="+mn-ea"/>
                <a:cs typeface="+mn-cs"/>
              </a:defRPr>
            </a:lvl5pPr>
            <a:lvl6pPr marL="2355266">
              <a:defRPr>
                <a:latin typeface="+mn-lt"/>
                <a:ea typeface="+mn-ea"/>
                <a:cs typeface="+mn-cs"/>
              </a:defRPr>
            </a:lvl6pPr>
            <a:lvl7pPr marL="2826319">
              <a:defRPr>
                <a:latin typeface="+mn-lt"/>
                <a:ea typeface="+mn-ea"/>
                <a:cs typeface="+mn-cs"/>
              </a:defRPr>
            </a:lvl7pPr>
            <a:lvl8pPr marL="3297372">
              <a:defRPr>
                <a:latin typeface="+mn-lt"/>
                <a:ea typeface="+mn-ea"/>
                <a:cs typeface="+mn-cs"/>
              </a:defRPr>
            </a:lvl8pPr>
            <a:lvl9pPr marL="3768425">
              <a:defRPr>
                <a:latin typeface="+mn-lt"/>
                <a:ea typeface="+mn-ea"/>
                <a:cs typeface="+mn-cs"/>
              </a:defRPr>
            </a:lvl9pPr>
          </a:lstStyle>
          <a:p>
            <a:pPr>
              <a:buFont typeface="Courier New" panose="02070309020205020404" pitchFamily="49" charset="0"/>
              <a:buChar char="o"/>
            </a:pPr>
            <a:r>
              <a:rPr lang="fr-FR" sz="2400" b="1" kern="0" dirty="0">
                <a:solidFill>
                  <a:srgbClr val="7030A0"/>
                </a:solidFill>
                <a:latin typeface="Times New Roman" panose="02020603050405020304" pitchFamily="18" charset="0"/>
                <a:cs typeface="Arial" panose="020B0604020202020204" pitchFamily="34" charset="0"/>
              </a:rPr>
              <a:t>  </a:t>
            </a:r>
            <a:r>
              <a:rPr lang="fr-FR" sz="2400" b="1" u="sng" kern="0" dirty="0">
                <a:solidFill>
                  <a:srgbClr val="7030A0"/>
                </a:solidFill>
                <a:latin typeface="Times New Roman" panose="02020603050405020304" pitchFamily="18" charset="0"/>
                <a:cs typeface="Arial" panose="020B0604020202020204" pitchFamily="34" charset="0"/>
              </a:rPr>
              <a:t>L’environnement:</a:t>
            </a:r>
            <a:r>
              <a:rPr lang="fr-FR" sz="2400" b="1" kern="0" dirty="0">
                <a:solidFill>
                  <a:srgbClr val="7030A0"/>
                </a:solidFill>
                <a:latin typeface="Times New Roman" panose="02020603050405020304" pitchFamily="18" charset="0"/>
                <a:cs typeface="Arial" panose="020B0604020202020204" pitchFamily="34" charset="0"/>
              </a:rPr>
              <a:t> </a:t>
            </a:r>
            <a:r>
              <a:rPr lang="fr-FR" sz="2400" kern="0" dirty="0">
                <a:latin typeface="Times New Roman" panose="02020603050405020304" pitchFamily="18" charset="0"/>
                <a:cs typeface="Arial" panose="020B0604020202020204" pitchFamily="34" charset="0"/>
              </a:rPr>
              <a:t>pollution des aquifères, cartographie de la contamination des panaches ,suivi       de l’évolution de régions polluées.</a:t>
            </a:r>
          </a:p>
          <a:p>
            <a:pPr>
              <a:buFont typeface="Courier New" panose="02070309020205020404" pitchFamily="49" charset="0"/>
              <a:buChar char="o"/>
            </a:pPr>
            <a:r>
              <a:rPr lang="fr-FR" sz="2400" b="1" kern="0" dirty="0">
                <a:solidFill>
                  <a:srgbClr val="7030A0"/>
                </a:solidFill>
                <a:latin typeface="Times New Roman" panose="02020603050405020304" pitchFamily="18" charset="0"/>
                <a:cs typeface="Arial" panose="020B0604020202020204" pitchFamily="34" charset="0"/>
              </a:rPr>
              <a:t>  </a:t>
            </a:r>
            <a:r>
              <a:rPr lang="fr-FR" sz="2400" b="1" u="sng" kern="0" dirty="0">
                <a:solidFill>
                  <a:srgbClr val="7030A0"/>
                </a:solidFill>
                <a:latin typeface="Times New Roman" panose="02020603050405020304" pitchFamily="18" charset="0"/>
                <a:cs typeface="Arial" panose="020B0604020202020204" pitchFamily="34" charset="0"/>
              </a:rPr>
              <a:t>Géologie:</a:t>
            </a:r>
            <a:r>
              <a:rPr lang="fr-FR" sz="2400" b="1" kern="0" dirty="0">
                <a:solidFill>
                  <a:srgbClr val="7030A0"/>
                </a:solidFill>
                <a:latin typeface="Times New Roman" panose="02020603050405020304" pitchFamily="18" charset="0"/>
                <a:cs typeface="Arial" panose="020B0604020202020204" pitchFamily="34" charset="0"/>
              </a:rPr>
              <a:t> </a:t>
            </a:r>
            <a:r>
              <a:rPr lang="fr-FR" sz="2400" kern="0" dirty="0">
                <a:latin typeface="Times New Roman" panose="02020603050405020304" pitchFamily="18" charset="0"/>
                <a:cs typeface="Arial" panose="020B0604020202020204" pitchFamily="34" charset="0"/>
              </a:rPr>
              <a:t>identification de contact géologique ou tectonique.</a:t>
            </a:r>
          </a:p>
          <a:p>
            <a:pPr>
              <a:buFont typeface="Courier New" panose="02070309020205020404" pitchFamily="49" charset="0"/>
              <a:buChar char="o"/>
            </a:pPr>
            <a:endParaRPr lang="fr-FR" kern="0" dirty="0"/>
          </a:p>
        </p:txBody>
      </p:sp>
      <p:sp>
        <p:nvSpPr>
          <p:cNvPr id="5" name="Espace réservé du contenu 2">
            <a:extLst>
              <a:ext uri="{FF2B5EF4-FFF2-40B4-BE49-F238E27FC236}">
                <a16:creationId xmlns:a16="http://schemas.microsoft.com/office/drawing/2014/main" id="{D6E094DF-25B5-D5E1-5399-33A89EE024D3}"/>
              </a:ext>
            </a:extLst>
          </p:cNvPr>
          <p:cNvSpPr txBox="1">
            <a:spLocks/>
          </p:cNvSpPr>
          <p:nvPr/>
        </p:nvSpPr>
        <p:spPr>
          <a:xfrm>
            <a:off x="812800" y="3657600"/>
            <a:ext cx="12268200" cy="299746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a:lnSpc>
                <a:spcPct val="107000"/>
              </a:lnSpc>
              <a:buClr>
                <a:srgbClr val="7030A0"/>
              </a:buClr>
              <a:buFont typeface="Courier New" panose="02070309020205020404" pitchFamily="49" charset="0"/>
              <a:buChar char="o"/>
            </a:pPr>
            <a:r>
              <a:rPr lang="fr-FR" sz="2400" b="1" kern="0" dirty="0">
                <a:solidFill>
                  <a:srgbClr val="7030A0"/>
                </a:solidFill>
                <a:latin typeface="Times New Roman" panose="02020603050405020304" pitchFamily="18" charset="0"/>
                <a:cs typeface="Arial" panose="020B0604020202020204" pitchFamily="34" charset="0"/>
              </a:rPr>
              <a:t> </a:t>
            </a:r>
            <a:r>
              <a:rPr lang="fr-FR" sz="2400" b="1" u="sng" kern="0" dirty="0">
                <a:solidFill>
                  <a:srgbClr val="7030A0"/>
                </a:solidFill>
                <a:latin typeface="Times New Roman" panose="02020603050405020304" pitchFamily="18" charset="0"/>
                <a:cs typeface="Arial" panose="020B0604020202020204" pitchFamily="34" charset="0"/>
              </a:rPr>
              <a:t>Volcanologie: </a:t>
            </a:r>
          </a:p>
          <a:p>
            <a:pPr marL="0" indent="0">
              <a:buFont typeface="Arial" panose="020B0604020202020204" pitchFamily="34" charset="0"/>
              <a:buNone/>
            </a:pPr>
            <a:endParaRPr lang="fr-FR" dirty="0"/>
          </a:p>
        </p:txBody>
      </p:sp>
      <p:sp>
        <p:nvSpPr>
          <p:cNvPr id="2" name="ZoneTexte 1"/>
          <p:cNvSpPr txBox="1"/>
          <p:nvPr/>
        </p:nvSpPr>
        <p:spPr>
          <a:xfrm>
            <a:off x="2592457" y="3683464"/>
            <a:ext cx="10592352" cy="1579920"/>
          </a:xfrm>
          <a:prstGeom prst="rect">
            <a:avLst/>
          </a:prstGeom>
          <a:noFill/>
        </p:spPr>
        <p:txBody>
          <a:bodyPr wrap="square" rtlCol="0">
            <a:spAutoFit/>
          </a:bodyPr>
          <a:lstStyle/>
          <a:p>
            <a:pPr marL="800100" lvl="1" indent="-342900">
              <a:buClr>
                <a:srgbClr val="7030A0"/>
              </a:buClr>
              <a:buFont typeface="Wingdings" pitchFamily="2" charset="2"/>
              <a:buChar char="ü"/>
            </a:pPr>
            <a:r>
              <a:rPr lang="fr-FR" sz="2400" dirty="0">
                <a:latin typeface="Times New Roman" panose="02020603050405020304" pitchFamily="18" charset="0"/>
                <a:cs typeface="Times New Roman" pitchFamily="18" charset="0"/>
              </a:rPr>
              <a:t>Reconstruire la structure interne des volcans pour déterminer la taille de la colonne de remontée de magma.</a:t>
            </a:r>
          </a:p>
          <a:p>
            <a:pPr marL="800100" lvl="1" indent="-342900">
              <a:spcAft>
                <a:spcPts val="800"/>
              </a:spcAft>
              <a:buClr>
                <a:srgbClr val="7030A0"/>
              </a:buClr>
              <a:buFont typeface="Wingdings" pitchFamily="2" charset="2"/>
              <a:buChar char="ü"/>
            </a:pPr>
            <a:r>
              <a:rPr lang="fr-FR" sz="2400" kern="0" dirty="0">
                <a:latin typeface="Times New Roman" panose="02020603050405020304" pitchFamily="18" charset="0"/>
                <a:cs typeface="Arial" panose="020B0604020202020204" pitchFamily="34" charset="0"/>
              </a:rPr>
              <a:t>Comprendre les mécanismes de formation.</a:t>
            </a:r>
          </a:p>
          <a:p>
            <a:pPr lvl="1"/>
            <a:endParaRPr lang="fr-FR" dirty="0"/>
          </a:p>
        </p:txBody>
      </p:sp>
    </p:spTree>
    <p:extLst>
      <p:ext uri="{BB962C8B-B14F-4D97-AF65-F5344CB8AC3E}">
        <p14:creationId xmlns:p14="http://schemas.microsoft.com/office/powerpoint/2010/main" val="628193476"/>
      </p:ext>
    </p:extLst>
  </p:cSld>
  <p:clrMapOvr>
    <a:masterClrMapping/>
  </p:clrMapOvr>
  <p:transition spd="slow">
    <p:wip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766114" y="4085285"/>
            <a:ext cx="7695886" cy="2297466"/>
          </a:xfrm>
          <a:prstGeom prst="rect">
            <a:avLst/>
          </a:prstGeom>
        </p:spPr>
        <p:txBody>
          <a:bodyPr vert="horz" wrap="square" lIns="0" tIns="14393" rIns="0" bIns="0" rtlCol="0">
            <a:spAutoFit/>
          </a:bodyPr>
          <a:lstStyle/>
          <a:p>
            <a:pPr marL="14393" algn="ctr">
              <a:spcBef>
                <a:spcPts val="113"/>
              </a:spcBef>
            </a:pPr>
            <a:r>
              <a:rPr lang="fr-FR" sz="4945" b="1" spc="-6" dirty="0">
                <a:latin typeface="Times New Roman"/>
                <a:cs typeface="Times New Roman"/>
              </a:rPr>
              <a:t>Les avantages et les inconvénients de la méthode de tomographie électrique</a:t>
            </a:r>
            <a:endParaRPr sz="4945" b="1" dirty="0">
              <a:latin typeface="Times New Roman"/>
              <a:cs typeface="Times New Roman"/>
            </a:endParaRPr>
          </a:p>
        </p:txBody>
      </p:sp>
      <p:grpSp>
        <p:nvGrpSpPr>
          <p:cNvPr id="3" name="Groupe 2">
            <a:extLst>
              <a:ext uri="{FF2B5EF4-FFF2-40B4-BE49-F238E27FC236}">
                <a16:creationId xmlns:a16="http://schemas.microsoft.com/office/drawing/2014/main" id="{722E4B23-91F7-19EF-4459-B518EF5BE335}"/>
              </a:ext>
            </a:extLst>
          </p:cNvPr>
          <p:cNvGrpSpPr/>
          <p:nvPr/>
        </p:nvGrpSpPr>
        <p:grpSpPr>
          <a:xfrm>
            <a:off x="21771" y="275771"/>
            <a:ext cx="6152234" cy="7572829"/>
            <a:chOff x="382985" y="603475"/>
            <a:chExt cx="5971286" cy="6480295"/>
          </a:xfrm>
        </p:grpSpPr>
        <p:grpSp>
          <p:nvGrpSpPr>
            <p:cNvPr id="4" name="Group 17">
              <a:extLst>
                <a:ext uri="{FF2B5EF4-FFF2-40B4-BE49-F238E27FC236}">
                  <a16:creationId xmlns:a16="http://schemas.microsoft.com/office/drawing/2014/main" id="{52146344-CF62-8CAF-7DEB-E0B4FD11B7EF}"/>
                </a:ext>
              </a:extLst>
            </p:cNvPr>
            <p:cNvGrpSpPr>
              <a:grpSpLocks/>
            </p:cNvGrpSpPr>
            <p:nvPr/>
          </p:nvGrpSpPr>
          <p:grpSpPr bwMode="auto">
            <a:xfrm>
              <a:off x="382985" y="2742574"/>
              <a:ext cx="4053480" cy="4341196"/>
              <a:chOff x="0" y="-107"/>
              <a:chExt cx="4368" cy="4314"/>
            </a:xfrm>
          </p:grpSpPr>
          <p:sp>
            <p:nvSpPr>
              <p:cNvPr id="70" name="AutoShape 1">
                <a:extLst>
                  <a:ext uri="{FF2B5EF4-FFF2-40B4-BE49-F238E27FC236}">
                    <a16:creationId xmlns:a16="http://schemas.microsoft.com/office/drawing/2014/main" id="{3640DF18-F4A4-BC97-4E6F-B537510141C9}"/>
                  </a:ext>
                </a:extLst>
              </p:cNvPr>
              <p:cNvSpPr>
                <a:spLocks/>
              </p:cNvSpPr>
              <p:nvPr/>
            </p:nvSpPr>
            <p:spPr bwMode="auto">
              <a:xfrm>
                <a:off x="0" y="876"/>
                <a:ext cx="2580" cy="3327"/>
              </a:xfrm>
              <a:custGeom>
                <a:avLst/>
                <a:gdLst/>
                <a:ahLst/>
                <a:cxnLst/>
                <a:rect l="0" t="0" r="r" b="b"/>
                <a:pathLst>
                  <a:path w="21148" h="21600">
                    <a:moveTo>
                      <a:pt x="19877" y="17225"/>
                    </a:moveTo>
                    <a:cubicBezTo>
                      <a:pt x="21432" y="15883"/>
                      <a:pt x="21600" y="13831"/>
                      <a:pt x="20162" y="12373"/>
                    </a:cubicBezTo>
                    <a:cubicBezTo>
                      <a:pt x="18756" y="10948"/>
                      <a:pt x="16283" y="10565"/>
                      <a:pt x="14286" y="11362"/>
                    </a:cubicBezTo>
                    <a:cubicBezTo>
                      <a:pt x="14898" y="10239"/>
                      <a:pt x="14773" y="8940"/>
                      <a:pt x="13807" y="7961"/>
                    </a:cubicBezTo>
                    <a:cubicBezTo>
                      <a:pt x="12815" y="6955"/>
                      <a:pt x="11197" y="6548"/>
                      <a:pt x="9636" y="6786"/>
                    </a:cubicBezTo>
                    <a:cubicBezTo>
                      <a:pt x="10475" y="5371"/>
                      <a:pt x="10346" y="3703"/>
                      <a:pt x="9115" y="2455"/>
                    </a:cubicBezTo>
                    <a:cubicBezTo>
                      <a:pt x="7326" y="640"/>
                      <a:pt x="3883" y="402"/>
                      <a:pt x="1427" y="1923"/>
                    </a:cubicBezTo>
                    <a:cubicBezTo>
                      <a:pt x="1389" y="1947"/>
                      <a:pt x="1354" y="1971"/>
                      <a:pt x="1317" y="1995"/>
                    </a:cubicBezTo>
                    <a:cubicBezTo>
                      <a:pt x="1194" y="1351"/>
                      <a:pt x="874" y="731"/>
                      <a:pt x="341" y="191"/>
                    </a:cubicBezTo>
                    <a:cubicBezTo>
                      <a:pt x="276" y="125"/>
                      <a:pt x="69" y="62"/>
                      <a:pt x="0" y="0"/>
                    </a:cubicBezTo>
                    <a:lnTo>
                      <a:pt x="0" y="16617"/>
                    </a:lnTo>
                    <a:lnTo>
                      <a:pt x="5104" y="21600"/>
                    </a:lnTo>
                    <a:lnTo>
                      <a:pt x="18987" y="21600"/>
                    </a:lnTo>
                    <a:cubicBezTo>
                      <a:pt x="18923" y="21201"/>
                      <a:pt x="18788" y="20826"/>
                      <a:pt x="18561" y="20372"/>
                    </a:cubicBezTo>
                    <a:cubicBezTo>
                      <a:pt x="19046" y="20371"/>
                      <a:pt x="19544" y="20242"/>
                      <a:pt x="19967" y="19980"/>
                    </a:cubicBezTo>
                    <a:cubicBezTo>
                      <a:pt x="20931" y="19383"/>
                      <a:pt x="21143" y="18322"/>
                      <a:pt x="20441" y="17610"/>
                    </a:cubicBezTo>
                    <a:cubicBezTo>
                      <a:pt x="20282" y="17450"/>
                      <a:pt x="20090" y="17322"/>
                      <a:pt x="19877" y="17225"/>
                    </a:cubicBezTo>
                    <a:close/>
                    <a:moveTo>
                      <a:pt x="19877" y="17225"/>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1" name="AutoShape 2">
                <a:extLst>
                  <a:ext uri="{FF2B5EF4-FFF2-40B4-BE49-F238E27FC236}">
                    <a16:creationId xmlns:a16="http://schemas.microsoft.com/office/drawing/2014/main" id="{EBD2FE6F-9E84-9584-C6B6-8DFA3A84B291}"/>
                  </a:ext>
                </a:extLst>
              </p:cNvPr>
              <p:cNvSpPr>
                <a:spLocks/>
              </p:cNvSpPr>
              <p:nvPr/>
            </p:nvSpPr>
            <p:spPr bwMode="auto">
              <a:xfrm>
                <a:off x="0" y="1668"/>
                <a:ext cx="2118" cy="2539"/>
              </a:xfrm>
              <a:custGeom>
                <a:avLst/>
                <a:gdLst/>
                <a:ahLst/>
                <a:cxnLst/>
                <a:rect l="0" t="0" r="r" b="b"/>
                <a:pathLst>
                  <a:path w="21298" h="21477">
                    <a:moveTo>
                      <a:pt x="19424" y="21477"/>
                    </a:moveTo>
                    <a:cubicBezTo>
                      <a:pt x="19105" y="20844"/>
                      <a:pt x="18545" y="20364"/>
                      <a:pt x="17987" y="19841"/>
                    </a:cubicBezTo>
                    <a:cubicBezTo>
                      <a:pt x="18812" y="20038"/>
                      <a:pt x="19424" y="19933"/>
                      <a:pt x="19892" y="19683"/>
                    </a:cubicBezTo>
                    <a:cubicBezTo>
                      <a:pt x="21505" y="18819"/>
                      <a:pt x="21600" y="17242"/>
                      <a:pt x="20832" y="16577"/>
                    </a:cubicBezTo>
                    <a:cubicBezTo>
                      <a:pt x="20430" y="16229"/>
                      <a:pt x="19947" y="16078"/>
                      <a:pt x="19947" y="16078"/>
                    </a:cubicBezTo>
                    <a:cubicBezTo>
                      <a:pt x="20406" y="15696"/>
                      <a:pt x="20741" y="15227"/>
                      <a:pt x="20855" y="14691"/>
                    </a:cubicBezTo>
                    <a:cubicBezTo>
                      <a:pt x="21003" y="13997"/>
                      <a:pt x="20837" y="13299"/>
                      <a:pt x="20481" y="12693"/>
                    </a:cubicBezTo>
                    <a:cubicBezTo>
                      <a:pt x="19821" y="11568"/>
                      <a:pt x="18476" y="10548"/>
                      <a:pt x="16871" y="10500"/>
                    </a:cubicBezTo>
                    <a:lnTo>
                      <a:pt x="16034" y="10694"/>
                    </a:lnTo>
                    <a:cubicBezTo>
                      <a:pt x="16731" y="9482"/>
                      <a:pt x="16670" y="8090"/>
                      <a:pt x="15721" y="7068"/>
                    </a:cubicBezTo>
                    <a:cubicBezTo>
                      <a:pt x="14549" y="5806"/>
                      <a:pt x="12398" y="5512"/>
                      <a:pt x="10525" y="6241"/>
                    </a:cubicBezTo>
                    <a:cubicBezTo>
                      <a:pt x="10474" y="5861"/>
                      <a:pt x="10309" y="5498"/>
                      <a:pt x="10019" y="5186"/>
                    </a:cubicBezTo>
                    <a:cubicBezTo>
                      <a:pt x="9149" y="4249"/>
                      <a:pt x="7473" y="4110"/>
                      <a:pt x="6138" y="4818"/>
                    </a:cubicBezTo>
                    <a:cubicBezTo>
                      <a:pt x="5922" y="4651"/>
                      <a:pt x="5695" y="4485"/>
                      <a:pt x="5460" y="4320"/>
                    </a:cubicBezTo>
                    <a:cubicBezTo>
                      <a:pt x="5593" y="3305"/>
                      <a:pt x="5303" y="2292"/>
                      <a:pt x="4545" y="1476"/>
                    </a:cubicBezTo>
                    <a:cubicBezTo>
                      <a:pt x="3517" y="368"/>
                      <a:pt x="1695" y="-123"/>
                      <a:pt x="0" y="26"/>
                    </a:cubicBezTo>
                    <a:lnTo>
                      <a:pt x="0" y="14914"/>
                    </a:lnTo>
                    <a:lnTo>
                      <a:pt x="6358" y="21477"/>
                    </a:lnTo>
                    <a:lnTo>
                      <a:pt x="19424" y="21477"/>
                    </a:lnTo>
                    <a:close/>
                    <a:moveTo>
                      <a:pt x="19424" y="21477"/>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2" name="AutoShape 3">
                <a:extLst>
                  <a:ext uri="{FF2B5EF4-FFF2-40B4-BE49-F238E27FC236}">
                    <a16:creationId xmlns:a16="http://schemas.microsoft.com/office/drawing/2014/main" id="{658D0B06-9AC6-3A09-74A0-58E9D0FE36C0}"/>
                  </a:ext>
                </a:extLst>
              </p:cNvPr>
              <p:cNvSpPr>
                <a:spLocks/>
              </p:cNvSpPr>
              <p:nvPr/>
            </p:nvSpPr>
            <p:spPr bwMode="auto">
              <a:xfrm>
                <a:off x="2952" y="3372"/>
                <a:ext cx="685" cy="765"/>
              </a:xfrm>
              <a:custGeom>
                <a:avLst/>
                <a:gdLst/>
                <a:ahLst/>
                <a:cxnLst/>
                <a:rect l="0" t="0" r="r" b="b"/>
                <a:pathLst>
                  <a:path w="20019" h="20243">
                    <a:moveTo>
                      <a:pt x="11588" y="14484"/>
                    </a:moveTo>
                    <a:cubicBezTo>
                      <a:pt x="13348" y="14435"/>
                      <a:pt x="15140" y="13886"/>
                      <a:pt x="16673" y="12800"/>
                    </a:cubicBezTo>
                    <a:cubicBezTo>
                      <a:pt x="20305" y="10229"/>
                      <a:pt x="21104" y="5658"/>
                      <a:pt x="18458" y="2591"/>
                    </a:cubicBezTo>
                    <a:cubicBezTo>
                      <a:pt x="15812" y="-476"/>
                      <a:pt x="10723" y="-878"/>
                      <a:pt x="7091" y="1693"/>
                    </a:cubicBezTo>
                    <a:cubicBezTo>
                      <a:pt x="4984" y="3184"/>
                      <a:pt x="3838" y="5348"/>
                      <a:pt x="3757" y="7501"/>
                    </a:cubicBezTo>
                    <a:cubicBezTo>
                      <a:pt x="2984" y="7540"/>
                      <a:pt x="2202" y="7789"/>
                      <a:pt x="1529" y="8265"/>
                    </a:cubicBezTo>
                    <a:cubicBezTo>
                      <a:pt x="-131" y="9441"/>
                      <a:pt x="-496" y="11529"/>
                      <a:pt x="713" y="12932"/>
                    </a:cubicBezTo>
                    <a:cubicBezTo>
                      <a:pt x="1505" y="13849"/>
                      <a:pt x="2776" y="14241"/>
                      <a:pt x="4024" y="14075"/>
                    </a:cubicBezTo>
                    <a:cubicBezTo>
                      <a:pt x="2833" y="15500"/>
                      <a:pt x="2736" y="17445"/>
                      <a:pt x="3931" y="18830"/>
                    </a:cubicBezTo>
                    <a:cubicBezTo>
                      <a:pt x="5374" y="20502"/>
                      <a:pt x="8149" y="20722"/>
                      <a:pt x="10130" y="19319"/>
                    </a:cubicBezTo>
                    <a:cubicBezTo>
                      <a:pt x="11837" y="18111"/>
                      <a:pt x="12394" y="16090"/>
                      <a:pt x="11588" y="14484"/>
                    </a:cubicBezTo>
                    <a:close/>
                    <a:moveTo>
                      <a:pt x="11588" y="14484"/>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3" name="AutoShape 4">
                <a:extLst>
                  <a:ext uri="{FF2B5EF4-FFF2-40B4-BE49-F238E27FC236}">
                    <a16:creationId xmlns:a16="http://schemas.microsoft.com/office/drawing/2014/main" id="{1B3FEF41-9B1E-44FB-E251-AE3D5CC8E37F}"/>
                  </a:ext>
                </a:extLst>
              </p:cNvPr>
              <p:cNvSpPr>
                <a:spLocks/>
              </p:cNvSpPr>
              <p:nvPr/>
            </p:nvSpPr>
            <p:spPr bwMode="auto">
              <a:xfrm>
                <a:off x="2400" y="2196"/>
                <a:ext cx="509" cy="653"/>
              </a:xfrm>
              <a:custGeom>
                <a:avLst/>
                <a:gdLst/>
                <a:ahLst/>
                <a:cxnLst/>
                <a:rect l="0" t="0" r="r" b="b"/>
                <a:pathLst>
                  <a:path w="19988" h="20111">
                    <a:moveTo>
                      <a:pt x="17288" y="9175"/>
                    </a:moveTo>
                    <a:cubicBezTo>
                      <a:pt x="20236" y="7312"/>
                      <a:pt x="20872" y="4060"/>
                      <a:pt x="18691" y="1868"/>
                    </a:cubicBezTo>
                    <a:cubicBezTo>
                      <a:pt x="16490" y="-343"/>
                      <a:pt x="12257" y="-633"/>
                      <a:pt x="9236" y="1221"/>
                    </a:cubicBezTo>
                    <a:cubicBezTo>
                      <a:pt x="8972" y="1383"/>
                      <a:pt x="8732" y="1561"/>
                      <a:pt x="8504" y="1743"/>
                    </a:cubicBezTo>
                    <a:cubicBezTo>
                      <a:pt x="6653" y="883"/>
                      <a:pt x="4153" y="990"/>
                      <a:pt x="2246" y="2160"/>
                    </a:cubicBezTo>
                    <a:cubicBezTo>
                      <a:pt x="-192" y="3656"/>
                      <a:pt x="-728" y="6315"/>
                      <a:pt x="1048" y="8099"/>
                    </a:cubicBezTo>
                    <a:cubicBezTo>
                      <a:pt x="1388" y="8441"/>
                      <a:pt x="1789" y="8725"/>
                      <a:pt x="2230" y="8952"/>
                    </a:cubicBezTo>
                    <a:cubicBezTo>
                      <a:pt x="-348" y="11510"/>
                      <a:pt x="-598" y="15065"/>
                      <a:pt x="1908" y="17583"/>
                    </a:cubicBezTo>
                    <a:cubicBezTo>
                      <a:pt x="4886" y="20575"/>
                      <a:pt x="10613" y="20967"/>
                      <a:pt x="14698" y="18460"/>
                    </a:cubicBezTo>
                    <a:cubicBezTo>
                      <a:pt x="18489" y="16133"/>
                      <a:pt x="19532" y="12131"/>
                      <a:pt x="17288" y="9175"/>
                    </a:cubicBezTo>
                    <a:close/>
                    <a:moveTo>
                      <a:pt x="17288" y="9175"/>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4" name="AutoShape 5">
                <a:extLst>
                  <a:ext uri="{FF2B5EF4-FFF2-40B4-BE49-F238E27FC236}">
                    <a16:creationId xmlns:a16="http://schemas.microsoft.com/office/drawing/2014/main" id="{933BA1FD-DCD0-A0BA-A70B-60571D8E3F76}"/>
                  </a:ext>
                </a:extLst>
              </p:cNvPr>
              <p:cNvSpPr>
                <a:spLocks/>
              </p:cNvSpPr>
              <p:nvPr/>
            </p:nvSpPr>
            <p:spPr bwMode="auto">
              <a:xfrm>
                <a:off x="3040" y="1988"/>
                <a:ext cx="237" cy="233"/>
              </a:xfrm>
              <a:custGeom>
                <a:avLst/>
                <a:gdLst/>
                <a:ahLst/>
                <a:cxnLst/>
                <a:rect l="0" t="0" r="r" b="b"/>
                <a:pathLst>
                  <a:path w="21562" h="21569">
                    <a:moveTo>
                      <a:pt x="2067" y="17714"/>
                    </a:moveTo>
                    <a:cubicBezTo>
                      <a:pt x="2491" y="18265"/>
                      <a:pt x="2972" y="18769"/>
                      <a:pt x="3497" y="19213"/>
                    </a:cubicBezTo>
                    <a:cubicBezTo>
                      <a:pt x="4022" y="19658"/>
                      <a:pt x="4589" y="20042"/>
                      <a:pt x="5179" y="20360"/>
                    </a:cubicBezTo>
                    <a:cubicBezTo>
                      <a:pt x="5770" y="20678"/>
                      <a:pt x="6383" y="20930"/>
                      <a:pt x="7001" y="21119"/>
                    </a:cubicBezTo>
                    <a:cubicBezTo>
                      <a:pt x="7618" y="21308"/>
                      <a:pt x="8240" y="21433"/>
                      <a:pt x="8849" y="21502"/>
                    </a:cubicBezTo>
                    <a:cubicBezTo>
                      <a:pt x="9459" y="21571"/>
                      <a:pt x="10057" y="21585"/>
                      <a:pt x="10632" y="21554"/>
                    </a:cubicBezTo>
                    <a:cubicBezTo>
                      <a:pt x="11207" y="21523"/>
                      <a:pt x="11759" y="21447"/>
                      <a:pt x="12282" y="21338"/>
                    </a:cubicBezTo>
                    <a:cubicBezTo>
                      <a:pt x="12805" y="21229"/>
                      <a:pt x="13300" y="21086"/>
                      <a:pt x="13763" y="20922"/>
                    </a:cubicBezTo>
                    <a:cubicBezTo>
                      <a:pt x="14227" y="20757"/>
                      <a:pt x="14660" y="20570"/>
                      <a:pt x="15062" y="20369"/>
                    </a:cubicBezTo>
                    <a:cubicBezTo>
                      <a:pt x="15464" y="20168"/>
                      <a:pt x="15836" y="19953"/>
                      <a:pt x="16180" y="19731"/>
                    </a:cubicBezTo>
                    <a:cubicBezTo>
                      <a:pt x="16523" y="19509"/>
                      <a:pt x="16839" y="19280"/>
                      <a:pt x="17129" y="19049"/>
                    </a:cubicBezTo>
                    <a:cubicBezTo>
                      <a:pt x="17420" y="18818"/>
                      <a:pt x="17714" y="18562"/>
                      <a:pt x="18009" y="18276"/>
                    </a:cubicBezTo>
                    <a:cubicBezTo>
                      <a:pt x="18304" y="17990"/>
                      <a:pt x="18598" y="17675"/>
                      <a:pt x="18887" y="17327"/>
                    </a:cubicBezTo>
                    <a:cubicBezTo>
                      <a:pt x="19176" y="16978"/>
                      <a:pt x="19459" y="16596"/>
                      <a:pt x="19728" y="16178"/>
                    </a:cubicBezTo>
                    <a:cubicBezTo>
                      <a:pt x="19997" y="15761"/>
                      <a:pt x="20253" y="15307"/>
                      <a:pt x="20483" y="14816"/>
                    </a:cubicBezTo>
                    <a:cubicBezTo>
                      <a:pt x="20713" y="14326"/>
                      <a:pt x="20919" y="13799"/>
                      <a:pt x="21088" y="13239"/>
                    </a:cubicBezTo>
                    <a:cubicBezTo>
                      <a:pt x="21256" y="12679"/>
                      <a:pt x="21388" y="12086"/>
                      <a:pt x="21469" y="11467"/>
                    </a:cubicBezTo>
                    <a:cubicBezTo>
                      <a:pt x="21550" y="10848"/>
                      <a:pt x="21581" y="10205"/>
                      <a:pt x="21550" y="9549"/>
                    </a:cubicBezTo>
                    <a:cubicBezTo>
                      <a:pt x="21519" y="8894"/>
                      <a:pt x="21427" y="8227"/>
                      <a:pt x="21266" y="7567"/>
                    </a:cubicBezTo>
                    <a:cubicBezTo>
                      <a:pt x="21105" y="6908"/>
                      <a:pt x="20876" y="6255"/>
                      <a:pt x="20579" y="5630"/>
                    </a:cubicBezTo>
                    <a:cubicBezTo>
                      <a:pt x="20282" y="5004"/>
                      <a:pt x="19918" y="4407"/>
                      <a:pt x="19495" y="3856"/>
                    </a:cubicBezTo>
                    <a:cubicBezTo>
                      <a:pt x="19071" y="3305"/>
                      <a:pt x="18590" y="2801"/>
                      <a:pt x="18065" y="2357"/>
                    </a:cubicBezTo>
                    <a:cubicBezTo>
                      <a:pt x="17540" y="1912"/>
                      <a:pt x="16973" y="1528"/>
                      <a:pt x="16383" y="1210"/>
                    </a:cubicBezTo>
                    <a:cubicBezTo>
                      <a:pt x="15792" y="892"/>
                      <a:pt x="15179" y="640"/>
                      <a:pt x="14561" y="451"/>
                    </a:cubicBezTo>
                    <a:cubicBezTo>
                      <a:pt x="13944" y="262"/>
                      <a:pt x="13322" y="137"/>
                      <a:pt x="12713" y="68"/>
                    </a:cubicBezTo>
                    <a:cubicBezTo>
                      <a:pt x="12103" y="-1"/>
                      <a:pt x="11505" y="-15"/>
                      <a:pt x="10930" y="16"/>
                    </a:cubicBezTo>
                    <a:cubicBezTo>
                      <a:pt x="10355" y="47"/>
                      <a:pt x="9803" y="123"/>
                      <a:pt x="9280" y="232"/>
                    </a:cubicBezTo>
                    <a:cubicBezTo>
                      <a:pt x="8757" y="341"/>
                      <a:pt x="8262" y="484"/>
                      <a:pt x="7799" y="648"/>
                    </a:cubicBezTo>
                    <a:cubicBezTo>
                      <a:pt x="7335" y="813"/>
                      <a:pt x="6902" y="1000"/>
                      <a:pt x="6500" y="1201"/>
                    </a:cubicBezTo>
                    <a:cubicBezTo>
                      <a:pt x="6098" y="1402"/>
                      <a:pt x="5726" y="1617"/>
                      <a:pt x="5382" y="1839"/>
                    </a:cubicBezTo>
                    <a:cubicBezTo>
                      <a:pt x="5039" y="2061"/>
                      <a:pt x="4723" y="2290"/>
                      <a:pt x="4433" y="2521"/>
                    </a:cubicBezTo>
                    <a:cubicBezTo>
                      <a:pt x="4142" y="2752"/>
                      <a:pt x="3848" y="3008"/>
                      <a:pt x="3553" y="3294"/>
                    </a:cubicBezTo>
                    <a:cubicBezTo>
                      <a:pt x="3258" y="3580"/>
                      <a:pt x="2964" y="3895"/>
                      <a:pt x="2675" y="4243"/>
                    </a:cubicBezTo>
                    <a:cubicBezTo>
                      <a:pt x="2386" y="4592"/>
                      <a:pt x="2103" y="4974"/>
                      <a:pt x="1834" y="5392"/>
                    </a:cubicBezTo>
                    <a:cubicBezTo>
                      <a:pt x="1565" y="5809"/>
                      <a:pt x="1309" y="6263"/>
                      <a:pt x="1079" y="6754"/>
                    </a:cubicBezTo>
                    <a:cubicBezTo>
                      <a:pt x="849" y="7244"/>
                      <a:pt x="643" y="7771"/>
                      <a:pt x="474" y="8331"/>
                    </a:cubicBezTo>
                    <a:cubicBezTo>
                      <a:pt x="306" y="8891"/>
                      <a:pt x="174" y="9484"/>
                      <a:pt x="93" y="10103"/>
                    </a:cubicBezTo>
                    <a:cubicBezTo>
                      <a:pt x="12" y="10722"/>
                      <a:pt x="-19" y="11365"/>
                      <a:pt x="12" y="12021"/>
                    </a:cubicBezTo>
                    <a:cubicBezTo>
                      <a:pt x="43" y="12676"/>
                      <a:pt x="135" y="13343"/>
                      <a:pt x="296" y="14003"/>
                    </a:cubicBezTo>
                    <a:cubicBezTo>
                      <a:pt x="457" y="14662"/>
                      <a:pt x="686" y="15315"/>
                      <a:pt x="983" y="15940"/>
                    </a:cubicBezTo>
                    <a:cubicBezTo>
                      <a:pt x="1280" y="16566"/>
                      <a:pt x="1644" y="17163"/>
                      <a:pt x="2067" y="17714"/>
                    </a:cubicBezTo>
                    <a:close/>
                    <a:moveTo>
                      <a:pt x="2067" y="17714"/>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5" name="AutoShape 6">
                <a:extLst>
                  <a:ext uri="{FF2B5EF4-FFF2-40B4-BE49-F238E27FC236}">
                    <a16:creationId xmlns:a16="http://schemas.microsoft.com/office/drawing/2014/main" id="{F47DC32F-6D6B-D5A9-C9C6-17120F472675}"/>
                  </a:ext>
                </a:extLst>
              </p:cNvPr>
              <p:cNvSpPr>
                <a:spLocks/>
              </p:cNvSpPr>
              <p:nvPr/>
            </p:nvSpPr>
            <p:spPr bwMode="auto">
              <a:xfrm>
                <a:off x="2824" y="1940"/>
                <a:ext cx="139" cy="138"/>
              </a:xfrm>
              <a:custGeom>
                <a:avLst/>
                <a:gdLst/>
                <a:ahLst/>
                <a:cxnLst/>
                <a:rect l="0" t="0" r="r" b="b"/>
                <a:pathLst>
                  <a:path w="19060" h="19264">
                    <a:moveTo>
                      <a:pt x="15143" y="17013"/>
                    </a:moveTo>
                    <a:cubicBezTo>
                      <a:pt x="10888" y="20432"/>
                      <a:pt x="4925" y="19894"/>
                      <a:pt x="1828" y="15817"/>
                    </a:cubicBezTo>
                    <a:cubicBezTo>
                      <a:pt x="-1270" y="11744"/>
                      <a:pt x="-336" y="5668"/>
                      <a:pt x="3917" y="2249"/>
                    </a:cubicBezTo>
                    <a:cubicBezTo>
                      <a:pt x="8172" y="-1168"/>
                      <a:pt x="14133" y="-630"/>
                      <a:pt x="17230" y="3443"/>
                    </a:cubicBezTo>
                    <a:cubicBezTo>
                      <a:pt x="20330" y="7520"/>
                      <a:pt x="19398" y="13595"/>
                      <a:pt x="15143" y="17013"/>
                    </a:cubicBezTo>
                    <a:close/>
                    <a:moveTo>
                      <a:pt x="15143" y="17013"/>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6" name="AutoShape 7">
                <a:extLst>
                  <a:ext uri="{FF2B5EF4-FFF2-40B4-BE49-F238E27FC236}">
                    <a16:creationId xmlns:a16="http://schemas.microsoft.com/office/drawing/2014/main" id="{2B962E35-D298-0E37-CE77-8EA18E5720B2}"/>
                  </a:ext>
                </a:extLst>
              </p:cNvPr>
              <p:cNvSpPr>
                <a:spLocks/>
              </p:cNvSpPr>
              <p:nvPr/>
            </p:nvSpPr>
            <p:spPr bwMode="auto">
              <a:xfrm>
                <a:off x="0" y="2228"/>
                <a:ext cx="1756" cy="1976"/>
              </a:xfrm>
              <a:custGeom>
                <a:avLst/>
                <a:gdLst/>
                <a:ahLst/>
                <a:cxnLst/>
                <a:rect l="0" t="0" r="r" b="b"/>
                <a:pathLst>
                  <a:path w="21221" h="21544">
                    <a:moveTo>
                      <a:pt x="19359" y="21544"/>
                    </a:moveTo>
                    <a:cubicBezTo>
                      <a:pt x="19295" y="21248"/>
                      <a:pt x="19196" y="21022"/>
                      <a:pt x="19053" y="20697"/>
                    </a:cubicBezTo>
                    <a:cubicBezTo>
                      <a:pt x="19459" y="20695"/>
                      <a:pt x="19877" y="20572"/>
                      <a:pt x="20232" y="20322"/>
                    </a:cubicBezTo>
                    <a:cubicBezTo>
                      <a:pt x="21039" y="19753"/>
                      <a:pt x="21217" y="18740"/>
                      <a:pt x="20629" y="18060"/>
                    </a:cubicBezTo>
                    <a:cubicBezTo>
                      <a:pt x="20496" y="17907"/>
                      <a:pt x="20335" y="17785"/>
                      <a:pt x="20156" y="17693"/>
                    </a:cubicBezTo>
                    <a:cubicBezTo>
                      <a:pt x="21459" y="16412"/>
                      <a:pt x="21600" y="14453"/>
                      <a:pt x="20395" y="13062"/>
                    </a:cubicBezTo>
                    <a:cubicBezTo>
                      <a:pt x="19217" y="11701"/>
                      <a:pt x="17144" y="11336"/>
                      <a:pt x="15470" y="12097"/>
                    </a:cubicBezTo>
                    <a:cubicBezTo>
                      <a:pt x="15984" y="11026"/>
                      <a:pt x="15879" y="9785"/>
                      <a:pt x="15069" y="8850"/>
                    </a:cubicBezTo>
                    <a:cubicBezTo>
                      <a:pt x="14238" y="7891"/>
                      <a:pt x="12882" y="7502"/>
                      <a:pt x="11574" y="7729"/>
                    </a:cubicBezTo>
                    <a:cubicBezTo>
                      <a:pt x="12277" y="6379"/>
                      <a:pt x="12169" y="4786"/>
                      <a:pt x="11137" y="3595"/>
                    </a:cubicBezTo>
                    <a:cubicBezTo>
                      <a:pt x="9637" y="1863"/>
                      <a:pt x="6753" y="1636"/>
                      <a:pt x="4694" y="3088"/>
                    </a:cubicBezTo>
                    <a:cubicBezTo>
                      <a:pt x="4663" y="3110"/>
                      <a:pt x="4633" y="3133"/>
                      <a:pt x="4602" y="3156"/>
                    </a:cubicBezTo>
                    <a:cubicBezTo>
                      <a:pt x="4499" y="2541"/>
                      <a:pt x="4230" y="1950"/>
                      <a:pt x="3784" y="1434"/>
                    </a:cubicBezTo>
                    <a:cubicBezTo>
                      <a:pt x="2915" y="432"/>
                      <a:pt x="1369" y="-56"/>
                      <a:pt x="0" y="5"/>
                    </a:cubicBezTo>
                    <a:lnTo>
                      <a:pt x="0" y="21544"/>
                    </a:lnTo>
                    <a:lnTo>
                      <a:pt x="19359" y="21544"/>
                    </a:lnTo>
                    <a:close/>
                    <a:moveTo>
                      <a:pt x="19359" y="21544"/>
                    </a:moveTo>
                  </a:path>
                </a:pathLst>
              </a:custGeom>
              <a:solidFill>
                <a:srgbClr val="7FBEC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7" name="AutoShape 8">
                <a:extLst>
                  <a:ext uri="{FF2B5EF4-FFF2-40B4-BE49-F238E27FC236}">
                    <a16:creationId xmlns:a16="http://schemas.microsoft.com/office/drawing/2014/main" id="{D75D6D9D-CEF1-81B7-DBCE-904720F82A2D}"/>
                  </a:ext>
                </a:extLst>
              </p:cNvPr>
              <p:cNvSpPr>
                <a:spLocks/>
              </p:cNvSpPr>
              <p:nvPr/>
            </p:nvSpPr>
            <p:spPr bwMode="auto">
              <a:xfrm>
                <a:off x="88" y="2508"/>
                <a:ext cx="1218" cy="1100"/>
              </a:xfrm>
              <a:custGeom>
                <a:avLst/>
                <a:gdLst/>
                <a:ahLst/>
                <a:cxnLst/>
                <a:rect l="0" t="0" r="r" b="b"/>
                <a:pathLst>
                  <a:path w="20242" h="20195">
                    <a:moveTo>
                      <a:pt x="19049" y="13405"/>
                    </a:moveTo>
                    <a:cubicBezTo>
                      <a:pt x="18786" y="13032"/>
                      <a:pt x="18468" y="12733"/>
                      <a:pt x="18119" y="12500"/>
                    </a:cubicBezTo>
                    <a:cubicBezTo>
                      <a:pt x="20573" y="9780"/>
                      <a:pt x="20976" y="5572"/>
                      <a:pt x="18924" y="2670"/>
                    </a:cubicBezTo>
                    <a:cubicBezTo>
                      <a:pt x="16688" y="-491"/>
                      <a:pt x="12388" y="-905"/>
                      <a:pt x="9320" y="1745"/>
                    </a:cubicBezTo>
                    <a:cubicBezTo>
                      <a:pt x="8472" y="2477"/>
                      <a:pt x="7808" y="3366"/>
                      <a:pt x="7337" y="4337"/>
                    </a:cubicBezTo>
                    <a:cubicBezTo>
                      <a:pt x="5747" y="3262"/>
                      <a:pt x="3574" y="3379"/>
                      <a:pt x="1923" y="4805"/>
                    </a:cubicBezTo>
                    <a:cubicBezTo>
                      <a:pt x="-165" y="6608"/>
                      <a:pt x="-624" y="9813"/>
                      <a:pt x="897" y="11965"/>
                    </a:cubicBezTo>
                    <a:cubicBezTo>
                      <a:pt x="2418" y="14116"/>
                      <a:pt x="5345" y="14398"/>
                      <a:pt x="7432" y="12594"/>
                    </a:cubicBezTo>
                    <a:cubicBezTo>
                      <a:pt x="7561" y="12484"/>
                      <a:pt x="7682" y="12367"/>
                      <a:pt x="7799" y="12246"/>
                    </a:cubicBezTo>
                    <a:cubicBezTo>
                      <a:pt x="7803" y="12253"/>
                      <a:pt x="7807" y="12260"/>
                      <a:pt x="7812" y="12267"/>
                    </a:cubicBezTo>
                    <a:cubicBezTo>
                      <a:pt x="8950" y="13876"/>
                      <a:pt x="10624" y="14772"/>
                      <a:pt x="12397" y="14916"/>
                    </a:cubicBezTo>
                    <a:cubicBezTo>
                      <a:pt x="11981" y="16192"/>
                      <a:pt x="12124" y="17622"/>
                      <a:pt x="12899" y="18716"/>
                    </a:cubicBezTo>
                    <a:cubicBezTo>
                      <a:pt x="14136" y="20466"/>
                      <a:pt x="16516" y="20695"/>
                      <a:pt x="18214" y="19228"/>
                    </a:cubicBezTo>
                    <a:cubicBezTo>
                      <a:pt x="19912" y="17762"/>
                      <a:pt x="20286" y="15154"/>
                      <a:pt x="19049" y="13405"/>
                    </a:cubicBezTo>
                    <a:close/>
                    <a:moveTo>
                      <a:pt x="19049" y="13405"/>
                    </a:moveTo>
                  </a:path>
                </a:pathLst>
              </a:custGeom>
              <a:solidFill>
                <a:srgbClr val="98D0D8"/>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8" name="AutoShape 9">
                <a:extLst>
                  <a:ext uri="{FF2B5EF4-FFF2-40B4-BE49-F238E27FC236}">
                    <a16:creationId xmlns:a16="http://schemas.microsoft.com/office/drawing/2014/main" id="{017D2863-0F77-A858-942C-0D4A5BB399A1}"/>
                  </a:ext>
                </a:extLst>
              </p:cNvPr>
              <p:cNvSpPr>
                <a:spLocks/>
              </p:cNvSpPr>
              <p:nvPr/>
            </p:nvSpPr>
            <p:spPr bwMode="auto">
              <a:xfrm>
                <a:off x="536" y="-107"/>
                <a:ext cx="2629" cy="1963"/>
              </a:xfrm>
              <a:custGeom>
                <a:avLst/>
                <a:gdLst/>
                <a:ahLst/>
                <a:cxnLst/>
                <a:rect l="0" t="0" r="r" b="b"/>
                <a:pathLst>
                  <a:path w="21600" h="21600">
                    <a:moveTo>
                      <a:pt x="19451" y="0"/>
                    </a:moveTo>
                    <a:lnTo>
                      <a:pt x="0" y="15563"/>
                    </a:lnTo>
                    <a:lnTo>
                      <a:pt x="4648" y="21600"/>
                    </a:lnTo>
                    <a:lnTo>
                      <a:pt x="21600" y="3235"/>
                    </a:lnTo>
                    <a:close/>
                    <a:moveTo>
                      <a:pt x="19451" y="0"/>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9" name="AutoShape 10">
                <a:extLst>
                  <a:ext uri="{FF2B5EF4-FFF2-40B4-BE49-F238E27FC236}">
                    <a16:creationId xmlns:a16="http://schemas.microsoft.com/office/drawing/2014/main" id="{7591C1F0-F0B0-0265-5F16-FAD68C65E4A1}"/>
                  </a:ext>
                </a:extLst>
              </p:cNvPr>
              <p:cNvSpPr>
                <a:spLocks/>
              </p:cNvSpPr>
              <p:nvPr/>
            </p:nvSpPr>
            <p:spPr bwMode="auto">
              <a:xfrm>
                <a:off x="1640" y="989"/>
                <a:ext cx="2728" cy="1892"/>
              </a:xfrm>
              <a:custGeom>
                <a:avLst/>
                <a:gdLst/>
                <a:ahLst/>
                <a:cxnLst/>
                <a:rect l="0" t="0" r="r" b="b"/>
                <a:pathLst>
                  <a:path w="21600" h="21600">
                    <a:moveTo>
                      <a:pt x="19199" y="0"/>
                    </a:moveTo>
                    <a:lnTo>
                      <a:pt x="0" y="16511"/>
                    </a:lnTo>
                    <a:lnTo>
                      <a:pt x="1310" y="20468"/>
                    </a:lnTo>
                    <a:lnTo>
                      <a:pt x="3491" y="21600"/>
                    </a:lnTo>
                    <a:lnTo>
                      <a:pt x="21600" y="3884"/>
                    </a:lnTo>
                    <a:close/>
                    <a:moveTo>
                      <a:pt x="19199" y="0"/>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0" name="AutoShape 11">
                <a:extLst>
                  <a:ext uri="{FF2B5EF4-FFF2-40B4-BE49-F238E27FC236}">
                    <a16:creationId xmlns:a16="http://schemas.microsoft.com/office/drawing/2014/main" id="{C88BE4C9-E210-36F6-6C09-BCC9F333806F}"/>
                  </a:ext>
                </a:extLst>
              </p:cNvPr>
              <p:cNvSpPr>
                <a:spLocks/>
              </p:cNvSpPr>
              <p:nvPr/>
            </p:nvSpPr>
            <p:spPr bwMode="auto">
              <a:xfrm>
                <a:off x="791" y="196"/>
                <a:ext cx="1294" cy="976"/>
              </a:xfrm>
              <a:custGeom>
                <a:avLst/>
                <a:gdLst/>
                <a:ahLst/>
                <a:cxnLst/>
                <a:rect l="0" t="0" r="r" b="b"/>
                <a:pathLst>
                  <a:path w="21426" h="21269">
                    <a:moveTo>
                      <a:pt x="0" y="21269"/>
                    </a:moveTo>
                    <a:cubicBezTo>
                      <a:pt x="0" y="21269"/>
                      <a:pt x="21600" y="-331"/>
                      <a:pt x="21425" y="4"/>
                    </a:cubicBezTo>
                    <a:cubicBezTo>
                      <a:pt x="20526" y="1725"/>
                      <a:pt x="0" y="21269"/>
                      <a:pt x="0" y="21269"/>
                    </a:cubicBezTo>
                    <a:close/>
                    <a:moveTo>
                      <a:pt x="0" y="21269"/>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1" name="AutoShape 12">
                <a:extLst>
                  <a:ext uri="{FF2B5EF4-FFF2-40B4-BE49-F238E27FC236}">
                    <a16:creationId xmlns:a16="http://schemas.microsoft.com/office/drawing/2014/main" id="{F5FDDA40-BE7A-C10C-0B73-D1CB5DDEAC16}"/>
                  </a:ext>
                </a:extLst>
              </p:cNvPr>
              <p:cNvSpPr>
                <a:spLocks/>
              </p:cNvSpPr>
              <p:nvPr/>
            </p:nvSpPr>
            <p:spPr bwMode="auto">
              <a:xfrm>
                <a:off x="992" y="620"/>
                <a:ext cx="815" cy="762"/>
              </a:xfrm>
              <a:custGeom>
                <a:avLst/>
                <a:gdLst/>
                <a:ahLst/>
                <a:cxnLst/>
                <a:rect l="0" t="0" r="r" b="b"/>
                <a:pathLst>
                  <a:path w="18439" h="18003">
                    <a:moveTo>
                      <a:pt x="0" y="18003"/>
                    </a:moveTo>
                    <a:cubicBezTo>
                      <a:pt x="0" y="18003"/>
                      <a:pt x="21600" y="-3597"/>
                      <a:pt x="18044" y="523"/>
                    </a:cubicBezTo>
                    <a:cubicBezTo>
                      <a:pt x="14488" y="4642"/>
                      <a:pt x="0" y="18003"/>
                      <a:pt x="0" y="18003"/>
                    </a:cubicBezTo>
                    <a:close/>
                    <a:moveTo>
                      <a:pt x="0" y="18003"/>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2" name="AutoShape 13">
                <a:extLst>
                  <a:ext uri="{FF2B5EF4-FFF2-40B4-BE49-F238E27FC236}">
                    <a16:creationId xmlns:a16="http://schemas.microsoft.com/office/drawing/2014/main" id="{FC7EF61E-E9F0-515E-E872-D0D871116108}"/>
                  </a:ext>
                </a:extLst>
              </p:cNvPr>
              <p:cNvSpPr>
                <a:spLocks/>
              </p:cNvSpPr>
              <p:nvPr/>
            </p:nvSpPr>
            <p:spPr bwMode="auto">
              <a:xfrm>
                <a:off x="1288" y="604"/>
                <a:ext cx="868" cy="822"/>
              </a:xfrm>
              <a:custGeom>
                <a:avLst/>
                <a:gdLst/>
                <a:ahLst/>
                <a:cxnLst/>
                <a:rect l="0" t="0" r="r" b="b"/>
                <a:pathLst>
                  <a:path w="19262" h="18944">
                    <a:moveTo>
                      <a:pt x="0" y="18944"/>
                    </a:moveTo>
                    <a:cubicBezTo>
                      <a:pt x="0" y="18944"/>
                      <a:pt x="21600" y="-2656"/>
                      <a:pt x="19054" y="273"/>
                    </a:cubicBezTo>
                    <a:cubicBezTo>
                      <a:pt x="16507" y="3201"/>
                      <a:pt x="0" y="18944"/>
                      <a:pt x="0" y="18944"/>
                    </a:cubicBezTo>
                    <a:close/>
                    <a:moveTo>
                      <a:pt x="0" y="18944"/>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3" name="AutoShape 14">
                <a:extLst>
                  <a:ext uri="{FF2B5EF4-FFF2-40B4-BE49-F238E27FC236}">
                    <a16:creationId xmlns:a16="http://schemas.microsoft.com/office/drawing/2014/main" id="{4BAF1984-6104-A33D-6528-DCD2CD0EB131}"/>
                  </a:ext>
                </a:extLst>
              </p:cNvPr>
              <p:cNvSpPr>
                <a:spLocks/>
              </p:cNvSpPr>
              <p:nvPr/>
            </p:nvSpPr>
            <p:spPr bwMode="auto">
              <a:xfrm>
                <a:off x="1904" y="1604"/>
                <a:ext cx="1065" cy="741"/>
              </a:xfrm>
              <a:custGeom>
                <a:avLst/>
                <a:gdLst/>
                <a:ahLst/>
                <a:cxnLst/>
                <a:rect l="0" t="0" r="r" b="b"/>
                <a:pathLst>
                  <a:path w="18587" h="18029">
                    <a:moveTo>
                      <a:pt x="0" y="18029"/>
                    </a:moveTo>
                    <a:cubicBezTo>
                      <a:pt x="0" y="18029"/>
                      <a:pt x="21600" y="-3571"/>
                      <a:pt x="18230" y="514"/>
                    </a:cubicBezTo>
                    <a:cubicBezTo>
                      <a:pt x="14861" y="4599"/>
                      <a:pt x="1256" y="17737"/>
                      <a:pt x="0" y="18029"/>
                    </a:cubicBezTo>
                    <a:close/>
                    <a:moveTo>
                      <a:pt x="0" y="18029"/>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4" name="AutoShape 15">
                <a:extLst>
                  <a:ext uri="{FF2B5EF4-FFF2-40B4-BE49-F238E27FC236}">
                    <a16:creationId xmlns:a16="http://schemas.microsoft.com/office/drawing/2014/main" id="{FE9CC1FE-49A0-2E7A-4B35-40EE4F33F39D}"/>
                  </a:ext>
                </a:extLst>
              </p:cNvPr>
              <p:cNvSpPr>
                <a:spLocks/>
              </p:cNvSpPr>
              <p:nvPr/>
            </p:nvSpPr>
            <p:spPr bwMode="auto">
              <a:xfrm>
                <a:off x="2120" y="2148"/>
                <a:ext cx="634" cy="524"/>
              </a:xfrm>
              <a:custGeom>
                <a:avLst/>
                <a:gdLst/>
                <a:ahLst/>
                <a:cxnLst/>
                <a:rect l="0" t="0" r="r" b="b"/>
                <a:pathLst>
                  <a:path w="21600" h="21600">
                    <a:moveTo>
                      <a:pt x="0" y="21600"/>
                    </a:moveTo>
                    <a:lnTo>
                      <a:pt x="21600" y="0"/>
                    </a:lnTo>
                    <a:cubicBezTo>
                      <a:pt x="21600" y="0"/>
                      <a:pt x="4428" y="13110"/>
                      <a:pt x="0" y="21600"/>
                    </a:cubicBezTo>
                    <a:close/>
                    <a:moveTo>
                      <a:pt x="0" y="21600"/>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5" name="AutoShape 16">
                <a:extLst>
                  <a:ext uri="{FF2B5EF4-FFF2-40B4-BE49-F238E27FC236}">
                    <a16:creationId xmlns:a16="http://schemas.microsoft.com/office/drawing/2014/main" id="{EB87DA08-CC37-6293-E600-E55EB49D18F9}"/>
                  </a:ext>
                </a:extLst>
              </p:cNvPr>
              <p:cNvSpPr>
                <a:spLocks/>
              </p:cNvSpPr>
              <p:nvPr/>
            </p:nvSpPr>
            <p:spPr bwMode="auto">
              <a:xfrm>
                <a:off x="1824" y="2196"/>
                <a:ext cx="605" cy="478"/>
              </a:xfrm>
              <a:custGeom>
                <a:avLst/>
                <a:gdLst/>
                <a:ahLst/>
                <a:cxnLst/>
                <a:rect l="0" t="0" r="r" b="b"/>
                <a:pathLst>
                  <a:path w="21600" h="21600">
                    <a:moveTo>
                      <a:pt x="21600" y="0"/>
                    </a:moveTo>
                    <a:lnTo>
                      <a:pt x="0" y="21600"/>
                    </a:lnTo>
                    <a:cubicBezTo>
                      <a:pt x="0" y="21600"/>
                      <a:pt x="16400" y="7381"/>
                      <a:pt x="21600" y="0"/>
                    </a:cubicBezTo>
                    <a:close/>
                    <a:moveTo>
                      <a:pt x="21600" y="0"/>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nvGrpSpPr>
            <p:cNvPr id="5" name="Group 82">
              <a:extLst>
                <a:ext uri="{FF2B5EF4-FFF2-40B4-BE49-F238E27FC236}">
                  <a16:creationId xmlns:a16="http://schemas.microsoft.com/office/drawing/2014/main" id="{809497DA-8C03-218B-18E2-49AC7DE144EF}"/>
                </a:ext>
              </a:extLst>
            </p:cNvPr>
            <p:cNvGrpSpPr>
              <a:grpSpLocks/>
            </p:cNvGrpSpPr>
            <p:nvPr/>
          </p:nvGrpSpPr>
          <p:grpSpPr bwMode="auto">
            <a:xfrm rot="20206385">
              <a:off x="1542932" y="603475"/>
              <a:ext cx="4811339" cy="3773308"/>
              <a:chOff x="0" y="0"/>
              <a:chExt cx="4702" cy="3480"/>
            </a:xfrm>
          </p:grpSpPr>
          <p:grpSp>
            <p:nvGrpSpPr>
              <p:cNvPr id="6" name="Group 51">
                <a:extLst>
                  <a:ext uri="{FF2B5EF4-FFF2-40B4-BE49-F238E27FC236}">
                    <a16:creationId xmlns:a16="http://schemas.microsoft.com/office/drawing/2014/main" id="{BCFB3501-F610-C977-61A1-9D17B4E30C86}"/>
                  </a:ext>
                </a:extLst>
              </p:cNvPr>
              <p:cNvGrpSpPr>
                <a:grpSpLocks/>
              </p:cNvGrpSpPr>
              <p:nvPr/>
            </p:nvGrpSpPr>
            <p:grpSpPr bwMode="auto">
              <a:xfrm>
                <a:off x="472" y="1208"/>
                <a:ext cx="4230" cy="2272"/>
                <a:chOff x="0" y="0"/>
                <a:chExt cx="4230" cy="2272"/>
              </a:xfrm>
            </p:grpSpPr>
            <p:sp>
              <p:nvSpPr>
                <p:cNvPr id="37" name="AutoShape 18">
                  <a:extLst>
                    <a:ext uri="{FF2B5EF4-FFF2-40B4-BE49-F238E27FC236}">
                      <a16:creationId xmlns:a16="http://schemas.microsoft.com/office/drawing/2014/main" id="{C799D7CD-5D12-DB0F-706B-BB6FC9799A11}"/>
                    </a:ext>
                  </a:extLst>
                </p:cNvPr>
                <p:cNvSpPr>
                  <a:spLocks/>
                </p:cNvSpPr>
                <p:nvPr/>
              </p:nvSpPr>
              <p:spPr bwMode="auto">
                <a:xfrm>
                  <a:off x="295" y="1688"/>
                  <a:ext cx="1637" cy="584"/>
                </a:xfrm>
                <a:custGeom>
                  <a:avLst/>
                  <a:gdLst/>
                  <a:ahLst/>
                  <a:cxnLst/>
                  <a:rect l="0" t="0" r="r" b="b"/>
                  <a:pathLst>
                    <a:path w="20919" h="10948">
                      <a:moveTo>
                        <a:pt x="20641" y="7256"/>
                      </a:moveTo>
                      <a:cubicBezTo>
                        <a:pt x="20641" y="7256"/>
                        <a:pt x="14010" y="15956"/>
                        <a:pt x="3" y="6647"/>
                      </a:cubicBezTo>
                      <a:cubicBezTo>
                        <a:pt x="3" y="6647"/>
                        <a:pt x="-121" y="6427"/>
                        <a:pt x="1137" y="4553"/>
                      </a:cubicBezTo>
                      <a:cubicBezTo>
                        <a:pt x="1137" y="4553"/>
                        <a:pt x="10012" y="10608"/>
                        <a:pt x="17861" y="0"/>
                      </a:cubicBezTo>
                      <a:cubicBezTo>
                        <a:pt x="21479" y="4932"/>
                        <a:pt x="21078" y="-5644"/>
                        <a:pt x="20641" y="7256"/>
                      </a:cubicBezTo>
                      <a:close/>
                      <a:moveTo>
                        <a:pt x="20641" y="7256"/>
                      </a:moveTo>
                    </a:path>
                  </a:pathLst>
                </a:custGeom>
                <a:solidFill>
                  <a:srgbClr val="F3A36C"/>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8" name="AutoShape 19">
                  <a:extLst>
                    <a:ext uri="{FF2B5EF4-FFF2-40B4-BE49-F238E27FC236}">
                      <a16:creationId xmlns:a16="http://schemas.microsoft.com/office/drawing/2014/main" id="{34A7CE33-3A97-E0A3-F1DD-07F6071258E4}"/>
                    </a:ext>
                  </a:extLst>
                </p:cNvPr>
                <p:cNvSpPr>
                  <a:spLocks/>
                </p:cNvSpPr>
                <p:nvPr/>
              </p:nvSpPr>
              <p:spPr bwMode="auto">
                <a:xfrm>
                  <a:off x="607" y="1408"/>
                  <a:ext cx="1091" cy="790"/>
                </a:xfrm>
                <a:custGeom>
                  <a:avLst/>
                  <a:gdLst/>
                  <a:ahLst/>
                  <a:cxnLst/>
                  <a:rect l="0" t="0" r="r" b="b"/>
                  <a:pathLst>
                    <a:path w="21600" h="13927">
                      <a:moveTo>
                        <a:pt x="18945" y="0"/>
                      </a:moveTo>
                      <a:cubicBezTo>
                        <a:pt x="18945" y="0"/>
                        <a:pt x="16506" y="801"/>
                        <a:pt x="15411" y="1842"/>
                      </a:cubicBezTo>
                      <a:cubicBezTo>
                        <a:pt x="14315" y="2884"/>
                        <a:pt x="14902" y="16013"/>
                        <a:pt x="2808" y="6048"/>
                      </a:cubicBezTo>
                      <a:lnTo>
                        <a:pt x="0" y="7798"/>
                      </a:lnTo>
                      <a:cubicBezTo>
                        <a:pt x="0" y="7798"/>
                        <a:pt x="15619" y="21600"/>
                        <a:pt x="21600" y="7782"/>
                      </a:cubicBezTo>
                      <a:lnTo>
                        <a:pt x="18945" y="0"/>
                      </a:lnTo>
                      <a:close/>
                      <a:moveTo>
                        <a:pt x="18945" y="0"/>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9" name="AutoShape 20">
                  <a:extLst>
                    <a:ext uri="{FF2B5EF4-FFF2-40B4-BE49-F238E27FC236}">
                      <a16:creationId xmlns:a16="http://schemas.microsoft.com/office/drawing/2014/main" id="{D259419D-1551-CD5B-F74F-80CEC0EFC20B}"/>
                    </a:ext>
                  </a:extLst>
                </p:cNvPr>
                <p:cNvSpPr>
                  <a:spLocks/>
                </p:cNvSpPr>
                <p:nvPr/>
              </p:nvSpPr>
              <p:spPr bwMode="auto">
                <a:xfrm>
                  <a:off x="1192" y="1296"/>
                  <a:ext cx="1197" cy="960"/>
                </a:xfrm>
                <a:custGeom>
                  <a:avLst/>
                  <a:gdLst/>
                  <a:ahLst/>
                  <a:cxnLst/>
                  <a:rect l="0" t="0" r="r" b="b"/>
                  <a:pathLst>
                    <a:path w="20018" h="20619">
                      <a:moveTo>
                        <a:pt x="19680" y="9109"/>
                      </a:moveTo>
                      <a:cubicBezTo>
                        <a:pt x="19680" y="9109"/>
                        <a:pt x="13666" y="19431"/>
                        <a:pt x="4728" y="20619"/>
                      </a:cubicBezTo>
                      <a:cubicBezTo>
                        <a:pt x="4728" y="20619"/>
                        <a:pt x="9206" y="19006"/>
                        <a:pt x="8467" y="15844"/>
                      </a:cubicBezTo>
                      <a:cubicBezTo>
                        <a:pt x="7908" y="13450"/>
                        <a:pt x="5276" y="13624"/>
                        <a:pt x="2537" y="12688"/>
                      </a:cubicBezTo>
                      <a:cubicBezTo>
                        <a:pt x="-202" y="11753"/>
                        <a:pt x="3" y="2294"/>
                        <a:pt x="3" y="2294"/>
                      </a:cubicBezTo>
                      <a:cubicBezTo>
                        <a:pt x="3" y="2294"/>
                        <a:pt x="10752" y="-981"/>
                        <a:pt x="16001" y="295"/>
                      </a:cubicBezTo>
                      <a:cubicBezTo>
                        <a:pt x="16001" y="295"/>
                        <a:pt x="21398" y="4902"/>
                        <a:pt x="19680" y="9109"/>
                      </a:cubicBezTo>
                      <a:close/>
                      <a:moveTo>
                        <a:pt x="19680" y="9109"/>
                      </a:moveTo>
                    </a:path>
                  </a:pathLst>
                </a:custGeom>
                <a:solidFill>
                  <a:srgbClr val="1F527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40" name="Group 23">
                  <a:extLst>
                    <a:ext uri="{FF2B5EF4-FFF2-40B4-BE49-F238E27FC236}">
                      <a16:creationId xmlns:a16="http://schemas.microsoft.com/office/drawing/2014/main" id="{276F9106-D1DD-E81F-E0D6-6161BEB8ED91}"/>
                    </a:ext>
                  </a:extLst>
                </p:cNvPr>
                <p:cNvGrpSpPr>
                  <a:grpSpLocks/>
                </p:cNvGrpSpPr>
                <p:nvPr/>
              </p:nvGrpSpPr>
              <p:grpSpPr bwMode="auto">
                <a:xfrm>
                  <a:off x="1576" y="832"/>
                  <a:ext cx="239" cy="264"/>
                  <a:chOff x="0" y="0"/>
                  <a:chExt cx="239" cy="264"/>
                </a:xfrm>
              </p:grpSpPr>
              <p:sp>
                <p:nvSpPr>
                  <p:cNvPr id="68" name="AutoShape 21">
                    <a:extLst>
                      <a:ext uri="{FF2B5EF4-FFF2-40B4-BE49-F238E27FC236}">
                        <a16:creationId xmlns:a16="http://schemas.microsoft.com/office/drawing/2014/main" id="{896A8436-4F71-119E-BE45-E57050053398}"/>
                      </a:ext>
                    </a:extLst>
                  </p:cNvPr>
                  <p:cNvSpPr>
                    <a:spLocks/>
                  </p:cNvSpPr>
                  <p:nvPr/>
                </p:nvSpPr>
                <p:spPr bwMode="auto">
                  <a:xfrm>
                    <a:off x="0" y="0"/>
                    <a:ext cx="239" cy="264"/>
                  </a:xfrm>
                  <a:custGeom>
                    <a:avLst/>
                    <a:gdLst/>
                    <a:ahLst/>
                    <a:cxnLst/>
                    <a:rect l="0" t="0" r="r" b="b"/>
                    <a:pathLst>
                      <a:path w="21208" h="21147">
                        <a:moveTo>
                          <a:pt x="15015" y="0"/>
                        </a:moveTo>
                        <a:cubicBezTo>
                          <a:pt x="15015" y="0"/>
                          <a:pt x="1427" y="2002"/>
                          <a:pt x="11" y="10975"/>
                        </a:cubicBezTo>
                        <a:cubicBezTo>
                          <a:pt x="-229" y="12497"/>
                          <a:pt x="3784" y="15853"/>
                          <a:pt x="4008" y="18572"/>
                        </a:cubicBezTo>
                        <a:cubicBezTo>
                          <a:pt x="4215" y="21077"/>
                          <a:pt x="9619" y="21600"/>
                          <a:pt x="11753" y="20803"/>
                        </a:cubicBezTo>
                        <a:cubicBezTo>
                          <a:pt x="14940" y="19611"/>
                          <a:pt x="16165" y="16973"/>
                          <a:pt x="16694" y="15692"/>
                        </a:cubicBezTo>
                        <a:cubicBezTo>
                          <a:pt x="19990" y="14048"/>
                          <a:pt x="19362" y="9611"/>
                          <a:pt x="21205" y="5684"/>
                        </a:cubicBezTo>
                        <a:cubicBezTo>
                          <a:pt x="21371" y="4373"/>
                          <a:pt x="15015" y="0"/>
                          <a:pt x="15015" y="0"/>
                        </a:cubicBezTo>
                        <a:close/>
                        <a:moveTo>
                          <a:pt x="15015" y="0"/>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9" name="AutoShape 22">
                    <a:extLst>
                      <a:ext uri="{FF2B5EF4-FFF2-40B4-BE49-F238E27FC236}">
                        <a16:creationId xmlns:a16="http://schemas.microsoft.com/office/drawing/2014/main" id="{2BF9053A-CBA6-8DCA-ACAB-B3351B5C60F4}"/>
                      </a:ext>
                    </a:extLst>
                  </p:cNvPr>
                  <p:cNvSpPr>
                    <a:spLocks/>
                  </p:cNvSpPr>
                  <p:nvPr/>
                </p:nvSpPr>
                <p:spPr bwMode="auto">
                  <a:xfrm>
                    <a:off x="168" y="136"/>
                    <a:ext cx="31" cy="67"/>
                  </a:xfrm>
                  <a:custGeom>
                    <a:avLst/>
                    <a:gdLst/>
                    <a:ahLst/>
                    <a:cxnLst/>
                    <a:rect l="0" t="0" r="r" b="b"/>
                    <a:pathLst>
                      <a:path w="19344" h="20753">
                        <a:moveTo>
                          <a:pt x="19120" y="378"/>
                        </a:moveTo>
                        <a:cubicBezTo>
                          <a:pt x="19872" y="81"/>
                          <a:pt x="18531" y="-88"/>
                          <a:pt x="18044" y="47"/>
                        </a:cubicBezTo>
                        <a:cubicBezTo>
                          <a:pt x="9848" y="2320"/>
                          <a:pt x="3362" y="5193"/>
                          <a:pt x="635" y="9778"/>
                        </a:cubicBezTo>
                        <a:cubicBezTo>
                          <a:pt x="-1728" y="13755"/>
                          <a:pt x="2871" y="17506"/>
                          <a:pt x="8330" y="20240"/>
                        </a:cubicBezTo>
                        <a:cubicBezTo>
                          <a:pt x="10870" y="21512"/>
                          <a:pt x="18806" y="20181"/>
                          <a:pt x="15617" y="18810"/>
                        </a:cubicBezTo>
                        <a:cubicBezTo>
                          <a:pt x="9863" y="16339"/>
                          <a:pt x="5529" y="13850"/>
                          <a:pt x="4920" y="9927"/>
                        </a:cubicBezTo>
                        <a:cubicBezTo>
                          <a:pt x="4321" y="6054"/>
                          <a:pt x="13863" y="2442"/>
                          <a:pt x="19120" y="378"/>
                        </a:cubicBezTo>
                        <a:close/>
                        <a:moveTo>
                          <a:pt x="19120" y="378"/>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nvGrpSpPr>
                <p:cNvPr id="41" name="Group 26">
                  <a:extLst>
                    <a:ext uri="{FF2B5EF4-FFF2-40B4-BE49-F238E27FC236}">
                      <a16:creationId xmlns:a16="http://schemas.microsoft.com/office/drawing/2014/main" id="{EF61C968-7E3F-EFE7-2F12-7E015A8DB82C}"/>
                    </a:ext>
                  </a:extLst>
                </p:cNvPr>
                <p:cNvGrpSpPr>
                  <a:grpSpLocks/>
                </p:cNvGrpSpPr>
                <p:nvPr/>
              </p:nvGrpSpPr>
              <p:grpSpPr bwMode="auto">
                <a:xfrm>
                  <a:off x="4016" y="152"/>
                  <a:ext cx="214" cy="243"/>
                  <a:chOff x="0" y="0"/>
                  <a:chExt cx="214" cy="243"/>
                </a:xfrm>
              </p:grpSpPr>
              <p:sp>
                <p:nvSpPr>
                  <p:cNvPr id="66" name="AutoShape 24">
                    <a:extLst>
                      <a:ext uri="{FF2B5EF4-FFF2-40B4-BE49-F238E27FC236}">
                        <a16:creationId xmlns:a16="http://schemas.microsoft.com/office/drawing/2014/main" id="{896BA484-A8A3-3E30-D520-AED8A4A8FBF7}"/>
                      </a:ext>
                    </a:extLst>
                  </p:cNvPr>
                  <p:cNvSpPr>
                    <a:spLocks/>
                  </p:cNvSpPr>
                  <p:nvPr/>
                </p:nvSpPr>
                <p:spPr bwMode="auto">
                  <a:xfrm>
                    <a:off x="0" y="0"/>
                    <a:ext cx="214" cy="243"/>
                  </a:xfrm>
                  <a:custGeom>
                    <a:avLst/>
                    <a:gdLst/>
                    <a:ahLst/>
                    <a:cxnLst/>
                    <a:rect l="0" t="0" r="r" b="b"/>
                    <a:pathLst>
                      <a:path w="18515" h="20970">
                        <a:moveTo>
                          <a:pt x="0" y="3799"/>
                        </a:moveTo>
                        <a:cubicBezTo>
                          <a:pt x="0" y="3799"/>
                          <a:pt x="3811" y="0"/>
                          <a:pt x="5717" y="0"/>
                        </a:cubicBezTo>
                        <a:cubicBezTo>
                          <a:pt x="7622" y="0"/>
                          <a:pt x="13976" y="1582"/>
                          <a:pt x="17788" y="5698"/>
                        </a:cubicBezTo>
                        <a:cubicBezTo>
                          <a:pt x="21600" y="9814"/>
                          <a:pt x="9178" y="20807"/>
                          <a:pt x="9178" y="20807"/>
                        </a:cubicBezTo>
                        <a:cubicBezTo>
                          <a:pt x="9178" y="20807"/>
                          <a:pt x="2959" y="21600"/>
                          <a:pt x="1479" y="19682"/>
                        </a:cubicBezTo>
                        <a:cubicBezTo>
                          <a:pt x="0" y="17763"/>
                          <a:pt x="0" y="3799"/>
                          <a:pt x="0" y="3799"/>
                        </a:cubicBezTo>
                        <a:close/>
                        <a:moveTo>
                          <a:pt x="0" y="3799"/>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7" name="AutoShape 25">
                    <a:extLst>
                      <a:ext uri="{FF2B5EF4-FFF2-40B4-BE49-F238E27FC236}">
                        <a16:creationId xmlns:a16="http://schemas.microsoft.com/office/drawing/2014/main" id="{6D461AD4-4A45-6B00-0BB9-ACC15A4CAA48}"/>
                      </a:ext>
                    </a:extLst>
                  </p:cNvPr>
                  <p:cNvSpPr>
                    <a:spLocks/>
                  </p:cNvSpPr>
                  <p:nvPr/>
                </p:nvSpPr>
                <p:spPr bwMode="auto">
                  <a:xfrm>
                    <a:off x="0" y="32"/>
                    <a:ext cx="154" cy="210"/>
                  </a:xfrm>
                  <a:custGeom>
                    <a:avLst/>
                    <a:gdLst/>
                    <a:ahLst/>
                    <a:cxnLst/>
                    <a:rect l="0" t="0" r="r" b="b"/>
                    <a:pathLst>
                      <a:path w="21401" h="21338">
                        <a:moveTo>
                          <a:pt x="20947" y="3050"/>
                        </a:moveTo>
                        <a:cubicBezTo>
                          <a:pt x="19306" y="3050"/>
                          <a:pt x="17292" y="4084"/>
                          <a:pt x="16507" y="5298"/>
                        </a:cubicBezTo>
                        <a:cubicBezTo>
                          <a:pt x="15210" y="4589"/>
                          <a:pt x="13434" y="3973"/>
                          <a:pt x="11528" y="3448"/>
                        </a:cubicBezTo>
                        <a:cubicBezTo>
                          <a:pt x="11683" y="3283"/>
                          <a:pt x="11841" y="3121"/>
                          <a:pt x="12025" y="2971"/>
                        </a:cubicBezTo>
                        <a:cubicBezTo>
                          <a:pt x="12558" y="2537"/>
                          <a:pt x="13330" y="2338"/>
                          <a:pt x="13803" y="1886"/>
                        </a:cubicBezTo>
                        <a:cubicBezTo>
                          <a:pt x="14088" y="1615"/>
                          <a:pt x="13555" y="1442"/>
                          <a:pt x="13251" y="1449"/>
                        </a:cubicBezTo>
                        <a:cubicBezTo>
                          <a:pt x="12187" y="1470"/>
                          <a:pt x="11316" y="1878"/>
                          <a:pt x="10631" y="2470"/>
                        </a:cubicBezTo>
                        <a:cubicBezTo>
                          <a:pt x="10412" y="2659"/>
                          <a:pt x="10224" y="2862"/>
                          <a:pt x="10080" y="3072"/>
                        </a:cubicBezTo>
                        <a:cubicBezTo>
                          <a:pt x="7969" y="2554"/>
                          <a:pt x="5805" y="2147"/>
                          <a:pt x="4026" y="1850"/>
                        </a:cubicBezTo>
                        <a:cubicBezTo>
                          <a:pt x="4231" y="1675"/>
                          <a:pt x="4445" y="1505"/>
                          <a:pt x="4695" y="1358"/>
                        </a:cubicBezTo>
                        <a:cubicBezTo>
                          <a:pt x="5079" y="1132"/>
                          <a:pt x="5509" y="952"/>
                          <a:pt x="5948" y="794"/>
                        </a:cubicBezTo>
                        <a:cubicBezTo>
                          <a:pt x="6281" y="674"/>
                          <a:pt x="6755" y="561"/>
                          <a:pt x="6866" y="272"/>
                        </a:cubicBezTo>
                        <a:cubicBezTo>
                          <a:pt x="6906" y="165"/>
                          <a:pt x="6802" y="74"/>
                          <a:pt x="6661" y="47"/>
                        </a:cubicBezTo>
                        <a:cubicBezTo>
                          <a:pt x="5637" y="-157"/>
                          <a:pt x="4612" y="346"/>
                          <a:pt x="3822" y="779"/>
                        </a:cubicBezTo>
                        <a:cubicBezTo>
                          <a:pt x="3458" y="979"/>
                          <a:pt x="2977" y="1281"/>
                          <a:pt x="2628" y="1626"/>
                        </a:cubicBezTo>
                        <a:cubicBezTo>
                          <a:pt x="1042" y="1383"/>
                          <a:pt x="0" y="1259"/>
                          <a:pt x="0" y="1259"/>
                        </a:cubicBezTo>
                        <a:lnTo>
                          <a:pt x="0" y="17744"/>
                        </a:lnTo>
                        <a:cubicBezTo>
                          <a:pt x="0" y="17744"/>
                          <a:pt x="2547" y="21443"/>
                          <a:pt x="6620" y="21336"/>
                        </a:cubicBezTo>
                        <a:cubicBezTo>
                          <a:pt x="10698" y="21230"/>
                          <a:pt x="8149" y="8636"/>
                          <a:pt x="8149" y="8636"/>
                        </a:cubicBezTo>
                        <a:cubicBezTo>
                          <a:pt x="8149" y="8636"/>
                          <a:pt x="15282" y="13495"/>
                          <a:pt x="18337" y="8636"/>
                        </a:cubicBezTo>
                        <a:cubicBezTo>
                          <a:pt x="19003" y="7580"/>
                          <a:pt x="18508" y="6636"/>
                          <a:pt x="17335" y="5803"/>
                        </a:cubicBezTo>
                        <a:cubicBezTo>
                          <a:pt x="17718" y="5369"/>
                          <a:pt x="18117" y="4950"/>
                          <a:pt x="18637" y="4583"/>
                        </a:cubicBezTo>
                        <a:cubicBezTo>
                          <a:pt x="19410" y="4038"/>
                          <a:pt x="20460" y="3878"/>
                          <a:pt x="21276" y="3411"/>
                        </a:cubicBezTo>
                        <a:cubicBezTo>
                          <a:pt x="21600" y="3225"/>
                          <a:pt x="21222" y="3050"/>
                          <a:pt x="20947" y="3050"/>
                        </a:cubicBezTo>
                        <a:close/>
                        <a:moveTo>
                          <a:pt x="20947" y="3050"/>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42" name="AutoShape 27">
                  <a:extLst>
                    <a:ext uri="{FF2B5EF4-FFF2-40B4-BE49-F238E27FC236}">
                      <a16:creationId xmlns:a16="http://schemas.microsoft.com/office/drawing/2014/main" id="{9167D14E-57C5-EE07-C4AB-BCF0D8C1AC6D}"/>
                    </a:ext>
                  </a:extLst>
                </p:cNvPr>
                <p:cNvSpPr>
                  <a:spLocks/>
                </p:cNvSpPr>
                <p:nvPr/>
              </p:nvSpPr>
              <p:spPr bwMode="auto">
                <a:xfrm>
                  <a:off x="3144" y="336"/>
                  <a:ext cx="975" cy="737"/>
                </a:xfrm>
                <a:custGeom>
                  <a:avLst/>
                  <a:gdLst/>
                  <a:ahLst/>
                  <a:cxnLst/>
                  <a:rect l="0" t="0" r="r" b="b"/>
                  <a:pathLst>
                    <a:path w="20742" h="19545">
                      <a:moveTo>
                        <a:pt x="238" y="19481"/>
                      </a:moveTo>
                      <a:cubicBezTo>
                        <a:pt x="238" y="19481"/>
                        <a:pt x="13304" y="21600"/>
                        <a:pt x="20742" y="1502"/>
                      </a:cubicBezTo>
                      <a:lnTo>
                        <a:pt x="18323" y="0"/>
                      </a:lnTo>
                      <a:cubicBezTo>
                        <a:pt x="18323" y="0"/>
                        <a:pt x="11278" y="14102"/>
                        <a:pt x="2195" y="10700"/>
                      </a:cubicBezTo>
                      <a:cubicBezTo>
                        <a:pt x="2195" y="10700"/>
                        <a:pt x="-858" y="12554"/>
                        <a:pt x="238" y="19481"/>
                      </a:cubicBezTo>
                      <a:close/>
                      <a:moveTo>
                        <a:pt x="238" y="19481"/>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43" name="AutoShape 28">
                  <a:extLst>
                    <a:ext uri="{FF2B5EF4-FFF2-40B4-BE49-F238E27FC236}">
                      <a16:creationId xmlns:a16="http://schemas.microsoft.com/office/drawing/2014/main" id="{8D8ACB13-33EF-D587-D248-CB9DAF9BF8D9}"/>
                    </a:ext>
                  </a:extLst>
                </p:cNvPr>
                <p:cNvSpPr>
                  <a:spLocks/>
                </p:cNvSpPr>
                <p:nvPr/>
              </p:nvSpPr>
              <p:spPr bwMode="auto">
                <a:xfrm>
                  <a:off x="1728" y="480"/>
                  <a:ext cx="1146" cy="450"/>
                </a:xfrm>
                <a:custGeom>
                  <a:avLst/>
                  <a:gdLst/>
                  <a:ahLst/>
                  <a:cxnLst/>
                  <a:rect l="0" t="0" r="r" b="b"/>
                  <a:pathLst>
                    <a:path w="21600" h="14465">
                      <a:moveTo>
                        <a:pt x="21600" y="2499"/>
                      </a:moveTo>
                      <a:cubicBezTo>
                        <a:pt x="21600" y="2499"/>
                        <a:pt x="11376" y="-7135"/>
                        <a:pt x="0" y="11429"/>
                      </a:cubicBezTo>
                      <a:lnTo>
                        <a:pt x="1603" y="14465"/>
                      </a:lnTo>
                      <a:cubicBezTo>
                        <a:pt x="1603" y="14465"/>
                        <a:pt x="11092" y="2451"/>
                        <a:pt x="17696" y="11326"/>
                      </a:cubicBezTo>
                      <a:cubicBezTo>
                        <a:pt x="17696" y="11326"/>
                        <a:pt x="20697" y="10926"/>
                        <a:pt x="21600" y="2499"/>
                      </a:cubicBezTo>
                      <a:close/>
                      <a:moveTo>
                        <a:pt x="21600" y="2499"/>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44" name="AutoShape 29">
                  <a:extLst>
                    <a:ext uri="{FF2B5EF4-FFF2-40B4-BE49-F238E27FC236}">
                      <a16:creationId xmlns:a16="http://schemas.microsoft.com/office/drawing/2014/main" id="{965B481D-4E5F-D35D-9696-ACB0E9000D3A}"/>
                    </a:ext>
                  </a:extLst>
                </p:cNvPr>
                <p:cNvSpPr>
                  <a:spLocks/>
                </p:cNvSpPr>
                <p:nvPr/>
              </p:nvSpPr>
              <p:spPr bwMode="auto">
                <a:xfrm>
                  <a:off x="2104" y="552"/>
                  <a:ext cx="1117" cy="1198"/>
                </a:xfrm>
                <a:custGeom>
                  <a:avLst/>
                  <a:gdLst/>
                  <a:ahLst/>
                  <a:cxnLst/>
                  <a:rect l="0" t="0" r="r" b="b"/>
                  <a:pathLst>
                    <a:path w="21600" h="21014">
                      <a:moveTo>
                        <a:pt x="21600" y="6674"/>
                      </a:moveTo>
                      <a:lnTo>
                        <a:pt x="21600" y="8485"/>
                      </a:lnTo>
                      <a:cubicBezTo>
                        <a:pt x="21600" y="8485"/>
                        <a:pt x="18774" y="11701"/>
                        <a:pt x="18296" y="13641"/>
                      </a:cubicBezTo>
                      <a:cubicBezTo>
                        <a:pt x="18296" y="13641"/>
                        <a:pt x="10826" y="15978"/>
                        <a:pt x="7515" y="18865"/>
                      </a:cubicBezTo>
                      <a:cubicBezTo>
                        <a:pt x="4377" y="21600"/>
                        <a:pt x="5086" y="20945"/>
                        <a:pt x="5086" y="20945"/>
                      </a:cubicBezTo>
                      <a:cubicBezTo>
                        <a:pt x="5086" y="20945"/>
                        <a:pt x="910" y="16441"/>
                        <a:pt x="0" y="13133"/>
                      </a:cubicBezTo>
                      <a:cubicBezTo>
                        <a:pt x="0" y="13133"/>
                        <a:pt x="3104" y="12539"/>
                        <a:pt x="4801" y="10463"/>
                      </a:cubicBezTo>
                      <a:cubicBezTo>
                        <a:pt x="6499" y="8387"/>
                        <a:pt x="11073" y="2106"/>
                        <a:pt x="13563" y="801"/>
                      </a:cubicBezTo>
                      <a:lnTo>
                        <a:pt x="15803" y="0"/>
                      </a:lnTo>
                      <a:lnTo>
                        <a:pt x="18798" y="2036"/>
                      </a:lnTo>
                      <a:lnTo>
                        <a:pt x="21600" y="6674"/>
                      </a:lnTo>
                      <a:close/>
                      <a:moveTo>
                        <a:pt x="21600" y="6674"/>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45" name="Group 48">
                  <a:extLst>
                    <a:ext uri="{FF2B5EF4-FFF2-40B4-BE49-F238E27FC236}">
                      <a16:creationId xmlns:a16="http://schemas.microsoft.com/office/drawing/2014/main" id="{9262301D-C2D4-F9DF-19A7-76DABA12C99E}"/>
                    </a:ext>
                  </a:extLst>
                </p:cNvPr>
                <p:cNvGrpSpPr>
                  <a:grpSpLocks/>
                </p:cNvGrpSpPr>
                <p:nvPr/>
              </p:nvGrpSpPr>
              <p:grpSpPr bwMode="auto">
                <a:xfrm>
                  <a:off x="2152" y="0"/>
                  <a:ext cx="1528" cy="1706"/>
                  <a:chOff x="0" y="0"/>
                  <a:chExt cx="1528" cy="1706"/>
                </a:xfrm>
              </p:grpSpPr>
              <p:sp>
                <p:nvSpPr>
                  <p:cNvPr id="48" name="AutoShape 30">
                    <a:extLst>
                      <a:ext uri="{FF2B5EF4-FFF2-40B4-BE49-F238E27FC236}">
                        <a16:creationId xmlns:a16="http://schemas.microsoft.com/office/drawing/2014/main" id="{46E75A20-C1C2-FBE7-9A97-341C72BF50FC}"/>
                      </a:ext>
                    </a:extLst>
                  </p:cNvPr>
                  <p:cNvSpPr>
                    <a:spLocks/>
                  </p:cNvSpPr>
                  <p:nvPr/>
                </p:nvSpPr>
                <p:spPr bwMode="auto">
                  <a:xfrm>
                    <a:off x="0" y="656"/>
                    <a:ext cx="1034" cy="1050"/>
                  </a:xfrm>
                  <a:custGeom>
                    <a:avLst/>
                    <a:gdLst/>
                    <a:ahLst/>
                    <a:cxnLst/>
                    <a:rect l="0" t="0" r="r" b="b"/>
                    <a:pathLst>
                      <a:path w="21600" h="21600">
                        <a:moveTo>
                          <a:pt x="20840" y="0"/>
                        </a:moveTo>
                        <a:lnTo>
                          <a:pt x="14590" y="120"/>
                        </a:lnTo>
                        <a:lnTo>
                          <a:pt x="12558" y="5647"/>
                        </a:lnTo>
                        <a:lnTo>
                          <a:pt x="8354" y="6233"/>
                        </a:lnTo>
                        <a:cubicBezTo>
                          <a:pt x="8354" y="6233"/>
                          <a:pt x="8325" y="11591"/>
                          <a:pt x="0" y="15815"/>
                        </a:cubicBezTo>
                        <a:cubicBezTo>
                          <a:pt x="0" y="15815"/>
                          <a:pt x="2501" y="20102"/>
                          <a:pt x="3879" y="21600"/>
                        </a:cubicBezTo>
                        <a:lnTo>
                          <a:pt x="15127" y="14675"/>
                        </a:lnTo>
                        <a:lnTo>
                          <a:pt x="15811" y="12758"/>
                        </a:lnTo>
                        <a:lnTo>
                          <a:pt x="20018" y="11090"/>
                        </a:lnTo>
                        <a:lnTo>
                          <a:pt x="21600" y="6425"/>
                        </a:lnTo>
                        <a:cubicBezTo>
                          <a:pt x="21600" y="6425"/>
                          <a:pt x="21249" y="1280"/>
                          <a:pt x="20840" y="0"/>
                        </a:cubicBezTo>
                        <a:close/>
                        <a:moveTo>
                          <a:pt x="20840" y="0"/>
                        </a:moveTo>
                      </a:path>
                    </a:pathLst>
                  </a:custGeom>
                  <a:solidFill>
                    <a:srgbClr val="1F527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49" name="Group 45">
                    <a:extLst>
                      <a:ext uri="{FF2B5EF4-FFF2-40B4-BE49-F238E27FC236}">
                        <a16:creationId xmlns:a16="http://schemas.microsoft.com/office/drawing/2014/main" id="{9DEFC01A-CC1E-B3BC-33E9-9764E9ADB1C2}"/>
                      </a:ext>
                    </a:extLst>
                  </p:cNvPr>
                  <p:cNvGrpSpPr>
                    <a:grpSpLocks/>
                  </p:cNvGrpSpPr>
                  <p:nvPr/>
                </p:nvGrpSpPr>
                <p:grpSpPr bwMode="auto">
                  <a:xfrm>
                    <a:off x="536" y="0"/>
                    <a:ext cx="992" cy="1148"/>
                    <a:chOff x="0" y="0"/>
                    <a:chExt cx="992" cy="1148"/>
                  </a:xfrm>
                </p:grpSpPr>
                <p:grpSp>
                  <p:nvGrpSpPr>
                    <p:cNvPr id="52" name="Group 33">
                      <a:extLst>
                        <a:ext uri="{FF2B5EF4-FFF2-40B4-BE49-F238E27FC236}">
                          <a16:creationId xmlns:a16="http://schemas.microsoft.com/office/drawing/2014/main" id="{5859EDC5-1919-4E6B-D13E-F28D370251CB}"/>
                        </a:ext>
                      </a:extLst>
                    </p:cNvPr>
                    <p:cNvGrpSpPr>
                      <a:grpSpLocks/>
                    </p:cNvGrpSpPr>
                    <p:nvPr/>
                  </p:nvGrpSpPr>
                  <p:grpSpPr bwMode="auto">
                    <a:xfrm>
                      <a:off x="192" y="104"/>
                      <a:ext cx="735" cy="1044"/>
                      <a:chOff x="0" y="0"/>
                      <a:chExt cx="735" cy="1044"/>
                    </a:xfrm>
                  </p:grpSpPr>
                  <p:sp>
                    <p:nvSpPr>
                      <p:cNvPr id="64" name="AutoShape 31">
                        <a:extLst>
                          <a:ext uri="{FF2B5EF4-FFF2-40B4-BE49-F238E27FC236}">
                            <a16:creationId xmlns:a16="http://schemas.microsoft.com/office/drawing/2014/main" id="{D3DCA988-2B1F-2586-B933-D117B8DB32A2}"/>
                          </a:ext>
                        </a:extLst>
                      </p:cNvPr>
                      <p:cNvSpPr>
                        <a:spLocks/>
                      </p:cNvSpPr>
                      <p:nvPr/>
                    </p:nvSpPr>
                    <p:spPr bwMode="auto">
                      <a:xfrm>
                        <a:off x="24" y="0"/>
                        <a:ext cx="711" cy="1026"/>
                      </a:xfrm>
                      <a:custGeom>
                        <a:avLst/>
                        <a:gdLst/>
                        <a:ahLst/>
                        <a:cxnLst/>
                        <a:rect l="0" t="0" r="r" b="b"/>
                        <a:pathLst>
                          <a:path w="21377" h="19215">
                            <a:moveTo>
                              <a:pt x="21359" y="4555"/>
                            </a:moveTo>
                            <a:cubicBezTo>
                              <a:pt x="20034" y="-2199"/>
                              <a:pt x="10940" y="348"/>
                              <a:pt x="9009" y="1087"/>
                            </a:cubicBezTo>
                            <a:cubicBezTo>
                              <a:pt x="7079" y="1827"/>
                              <a:pt x="6225" y="6185"/>
                              <a:pt x="6225" y="6185"/>
                            </a:cubicBezTo>
                            <a:lnTo>
                              <a:pt x="7433" y="8603"/>
                            </a:lnTo>
                            <a:lnTo>
                              <a:pt x="6921" y="10349"/>
                            </a:lnTo>
                            <a:lnTo>
                              <a:pt x="0" y="19204"/>
                            </a:lnTo>
                            <a:cubicBezTo>
                              <a:pt x="1010" y="19401"/>
                              <a:pt x="5186" y="16807"/>
                              <a:pt x="9325" y="14748"/>
                            </a:cubicBezTo>
                            <a:cubicBezTo>
                              <a:pt x="10501" y="13856"/>
                              <a:pt x="12732" y="12238"/>
                              <a:pt x="13255" y="12387"/>
                            </a:cubicBezTo>
                            <a:cubicBezTo>
                              <a:pt x="13976" y="12592"/>
                              <a:pt x="18159" y="13134"/>
                              <a:pt x="18679" y="12105"/>
                            </a:cubicBezTo>
                            <a:cubicBezTo>
                              <a:pt x="19379" y="10721"/>
                              <a:pt x="21600" y="5784"/>
                              <a:pt x="21359" y="4555"/>
                            </a:cubicBezTo>
                            <a:close/>
                            <a:moveTo>
                              <a:pt x="21359" y="4555"/>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5" name="AutoShape 32">
                        <a:extLst>
                          <a:ext uri="{FF2B5EF4-FFF2-40B4-BE49-F238E27FC236}">
                            <a16:creationId xmlns:a16="http://schemas.microsoft.com/office/drawing/2014/main" id="{5A51856C-7847-44EC-B564-F7F747D7DF1F}"/>
                          </a:ext>
                        </a:extLst>
                      </p:cNvPr>
                      <p:cNvSpPr>
                        <a:spLocks/>
                      </p:cNvSpPr>
                      <p:nvPr/>
                    </p:nvSpPr>
                    <p:spPr bwMode="auto">
                      <a:xfrm>
                        <a:off x="0" y="488"/>
                        <a:ext cx="642" cy="556"/>
                      </a:xfrm>
                      <a:custGeom>
                        <a:avLst/>
                        <a:gdLst/>
                        <a:ahLst/>
                        <a:cxnLst/>
                        <a:rect l="0" t="0" r="r" b="b"/>
                        <a:pathLst>
                          <a:path w="21421" h="19575">
                            <a:moveTo>
                              <a:pt x="20974" y="5726"/>
                            </a:moveTo>
                            <a:cubicBezTo>
                              <a:pt x="20974" y="5726"/>
                              <a:pt x="14861" y="3324"/>
                              <a:pt x="12853" y="1814"/>
                            </a:cubicBezTo>
                            <a:cubicBezTo>
                              <a:pt x="10846" y="304"/>
                              <a:pt x="10149" y="-665"/>
                              <a:pt x="10225" y="549"/>
                            </a:cubicBezTo>
                            <a:cubicBezTo>
                              <a:pt x="10273" y="1309"/>
                              <a:pt x="8660" y="8250"/>
                              <a:pt x="4" y="19308"/>
                            </a:cubicBezTo>
                            <a:cubicBezTo>
                              <a:pt x="-179" y="20935"/>
                              <a:pt x="6013" y="14619"/>
                              <a:pt x="7542" y="14025"/>
                            </a:cubicBezTo>
                            <a:cubicBezTo>
                              <a:pt x="10487" y="11849"/>
                              <a:pt x="15232" y="5921"/>
                              <a:pt x="15715" y="6154"/>
                            </a:cubicBezTo>
                            <a:cubicBezTo>
                              <a:pt x="16429" y="6498"/>
                              <a:pt x="20214" y="7347"/>
                              <a:pt x="21421" y="6141"/>
                            </a:cubicBezTo>
                            <a:cubicBezTo>
                              <a:pt x="21323" y="5958"/>
                              <a:pt x="21177" y="5809"/>
                              <a:pt x="20974" y="5726"/>
                            </a:cubicBezTo>
                            <a:close/>
                            <a:moveTo>
                              <a:pt x="20974" y="5726"/>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53" name="AutoShape 34">
                      <a:extLst>
                        <a:ext uri="{FF2B5EF4-FFF2-40B4-BE49-F238E27FC236}">
                          <a16:creationId xmlns:a16="http://schemas.microsoft.com/office/drawing/2014/main" id="{147FD219-B976-AA2B-8214-BD0539D2F5B1}"/>
                        </a:ext>
                      </a:extLst>
                    </p:cNvPr>
                    <p:cNvSpPr>
                      <a:spLocks/>
                    </p:cNvSpPr>
                    <p:nvPr/>
                  </p:nvSpPr>
                  <p:spPr bwMode="auto">
                    <a:xfrm>
                      <a:off x="488" y="304"/>
                      <a:ext cx="42" cy="123"/>
                    </a:xfrm>
                    <a:custGeom>
                      <a:avLst/>
                      <a:gdLst/>
                      <a:ahLst/>
                      <a:cxnLst/>
                      <a:rect l="0" t="0" r="r" b="b"/>
                      <a:pathLst>
                        <a:path w="21543" h="20944">
                          <a:moveTo>
                            <a:pt x="415" y="8"/>
                          </a:moveTo>
                          <a:cubicBezTo>
                            <a:pt x="415" y="8"/>
                            <a:pt x="21600" y="-656"/>
                            <a:pt x="21543" y="9993"/>
                          </a:cubicBezTo>
                          <a:cubicBezTo>
                            <a:pt x="21490" y="20645"/>
                            <a:pt x="0" y="20944"/>
                            <a:pt x="0" y="20944"/>
                          </a:cubicBezTo>
                          <a:cubicBezTo>
                            <a:pt x="0" y="20944"/>
                            <a:pt x="20097" y="7515"/>
                            <a:pt x="415" y="8"/>
                          </a:cubicBezTo>
                          <a:close/>
                          <a:moveTo>
                            <a:pt x="415" y="8"/>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4" name="AutoShape 35">
                      <a:extLst>
                        <a:ext uri="{FF2B5EF4-FFF2-40B4-BE49-F238E27FC236}">
                          <a16:creationId xmlns:a16="http://schemas.microsoft.com/office/drawing/2014/main" id="{0D451174-D087-F323-CFF8-239B6B8441A0}"/>
                        </a:ext>
                      </a:extLst>
                    </p:cNvPr>
                    <p:cNvSpPr>
                      <a:spLocks/>
                    </p:cNvSpPr>
                    <p:nvPr/>
                  </p:nvSpPr>
                  <p:spPr bwMode="auto">
                    <a:xfrm>
                      <a:off x="768" y="400"/>
                      <a:ext cx="32" cy="47"/>
                    </a:xfrm>
                    <a:custGeom>
                      <a:avLst/>
                      <a:gdLst/>
                      <a:ahLst/>
                      <a:cxnLst/>
                      <a:rect l="0" t="0" r="r" b="b"/>
                      <a:pathLst>
                        <a:path w="21578" h="21570">
                          <a:moveTo>
                            <a:pt x="15212" y="162"/>
                          </a:moveTo>
                          <a:cubicBezTo>
                            <a:pt x="14556" y="38"/>
                            <a:pt x="13871" y="-15"/>
                            <a:pt x="13176" y="3"/>
                          </a:cubicBezTo>
                          <a:cubicBezTo>
                            <a:pt x="12481" y="21"/>
                            <a:pt x="11778" y="111"/>
                            <a:pt x="11087" y="262"/>
                          </a:cubicBezTo>
                          <a:cubicBezTo>
                            <a:pt x="10396" y="414"/>
                            <a:pt x="9716" y="628"/>
                            <a:pt x="9065" y="890"/>
                          </a:cubicBezTo>
                          <a:cubicBezTo>
                            <a:pt x="8413" y="1153"/>
                            <a:pt x="7790" y="1463"/>
                            <a:pt x="7205" y="1807"/>
                          </a:cubicBezTo>
                          <a:cubicBezTo>
                            <a:pt x="6621" y="2150"/>
                            <a:pt x="6074" y="2526"/>
                            <a:pt x="5571" y="2920"/>
                          </a:cubicBezTo>
                          <a:cubicBezTo>
                            <a:pt x="5067" y="3313"/>
                            <a:pt x="4606" y="3725"/>
                            <a:pt x="4188" y="4141"/>
                          </a:cubicBezTo>
                          <a:cubicBezTo>
                            <a:pt x="3769" y="4557"/>
                            <a:pt x="3393" y="4979"/>
                            <a:pt x="3057" y="5397"/>
                          </a:cubicBezTo>
                          <a:cubicBezTo>
                            <a:pt x="2720" y="5815"/>
                            <a:pt x="2423" y="6230"/>
                            <a:pt x="2159" y="6634"/>
                          </a:cubicBezTo>
                          <a:cubicBezTo>
                            <a:pt x="1896" y="7039"/>
                            <a:pt x="1667" y="7434"/>
                            <a:pt x="1467" y="7816"/>
                          </a:cubicBezTo>
                          <a:cubicBezTo>
                            <a:pt x="1267" y="8198"/>
                            <a:pt x="1096" y="8566"/>
                            <a:pt x="948" y="8921"/>
                          </a:cubicBezTo>
                          <a:cubicBezTo>
                            <a:pt x="801" y="9275"/>
                            <a:pt x="663" y="9650"/>
                            <a:pt x="539" y="10046"/>
                          </a:cubicBezTo>
                          <a:cubicBezTo>
                            <a:pt x="415" y="10442"/>
                            <a:pt x="305" y="10860"/>
                            <a:pt x="218" y="11298"/>
                          </a:cubicBezTo>
                          <a:cubicBezTo>
                            <a:pt x="130" y="11736"/>
                            <a:pt x="64" y="12194"/>
                            <a:pt x="29" y="12669"/>
                          </a:cubicBezTo>
                          <a:cubicBezTo>
                            <a:pt x="-6" y="13144"/>
                            <a:pt x="-11" y="13636"/>
                            <a:pt x="25" y="14139"/>
                          </a:cubicBezTo>
                          <a:cubicBezTo>
                            <a:pt x="60" y="14641"/>
                            <a:pt x="136" y="15154"/>
                            <a:pt x="263" y="15667"/>
                          </a:cubicBezTo>
                          <a:cubicBezTo>
                            <a:pt x="389" y="16180"/>
                            <a:pt x="565" y="16693"/>
                            <a:pt x="799" y="17192"/>
                          </a:cubicBezTo>
                          <a:cubicBezTo>
                            <a:pt x="1034" y="17690"/>
                            <a:pt x="1326" y="18174"/>
                            <a:pt x="1679" y="18627"/>
                          </a:cubicBezTo>
                          <a:cubicBezTo>
                            <a:pt x="2033" y="19080"/>
                            <a:pt x="2448" y="19501"/>
                            <a:pt x="2921" y="19874"/>
                          </a:cubicBezTo>
                          <a:cubicBezTo>
                            <a:pt x="3394" y="20246"/>
                            <a:pt x="3926" y="20569"/>
                            <a:pt x="4505" y="20828"/>
                          </a:cubicBezTo>
                          <a:cubicBezTo>
                            <a:pt x="5084" y="21088"/>
                            <a:pt x="5710" y="21284"/>
                            <a:pt x="6366" y="21408"/>
                          </a:cubicBezTo>
                          <a:cubicBezTo>
                            <a:pt x="7022" y="21532"/>
                            <a:pt x="7707" y="21585"/>
                            <a:pt x="8402" y="21567"/>
                          </a:cubicBezTo>
                          <a:cubicBezTo>
                            <a:pt x="9097" y="21549"/>
                            <a:pt x="9800" y="21459"/>
                            <a:pt x="10491" y="21308"/>
                          </a:cubicBezTo>
                          <a:cubicBezTo>
                            <a:pt x="11182" y="21156"/>
                            <a:pt x="11862" y="20942"/>
                            <a:pt x="12513" y="20680"/>
                          </a:cubicBezTo>
                          <a:cubicBezTo>
                            <a:pt x="13165" y="20417"/>
                            <a:pt x="13788" y="20107"/>
                            <a:pt x="14373" y="19763"/>
                          </a:cubicBezTo>
                          <a:cubicBezTo>
                            <a:pt x="14957" y="19420"/>
                            <a:pt x="15504" y="19044"/>
                            <a:pt x="16007" y="18650"/>
                          </a:cubicBezTo>
                          <a:cubicBezTo>
                            <a:pt x="16511" y="18257"/>
                            <a:pt x="16972" y="17845"/>
                            <a:pt x="17390" y="17429"/>
                          </a:cubicBezTo>
                          <a:cubicBezTo>
                            <a:pt x="17809" y="17013"/>
                            <a:pt x="18185" y="16591"/>
                            <a:pt x="18521" y="16173"/>
                          </a:cubicBezTo>
                          <a:cubicBezTo>
                            <a:pt x="18858" y="15755"/>
                            <a:pt x="19155" y="15340"/>
                            <a:pt x="19419" y="14936"/>
                          </a:cubicBezTo>
                          <a:cubicBezTo>
                            <a:pt x="19682" y="14531"/>
                            <a:pt x="19911" y="14136"/>
                            <a:pt x="20111" y="13754"/>
                          </a:cubicBezTo>
                          <a:cubicBezTo>
                            <a:pt x="20311" y="13372"/>
                            <a:pt x="20482" y="13004"/>
                            <a:pt x="20630" y="12649"/>
                          </a:cubicBezTo>
                          <a:cubicBezTo>
                            <a:pt x="20777" y="12295"/>
                            <a:pt x="20915" y="11920"/>
                            <a:pt x="21039" y="11524"/>
                          </a:cubicBezTo>
                          <a:cubicBezTo>
                            <a:pt x="21163" y="11128"/>
                            <a:pt x="21273" y="10710"/>
                            <a:pt x="21360" y="10272"/>
                          </a:cubicBezTo>
                          <a:cubicBezTo>
                            <a:pt x="21448" y="9834"/>
                            <a:pt x="21514" y="9376"/>
                            <a:pt x="21549" y="8901"/>
                          </a:cubicBezTo>
                          <a:cubicBezTo>
                            <a:pt x="21584" y="8426"/>
                            <a:pt x="21589" y="7934"/>
                            <a:pt x="21553" y="7431"/>
                          </a:cubicBezTo>
                          <a:cubicBezTo>
                            <a:pt x="21518" y="6929"/>
                            <a:pt x="21442" y="6416"/>
                            <a:pt x="21315" y="5903"/>
                          </a:cubicBezTo>
                          <a:cubicBezTo>
                            <a:pt x="21189" y="5390"/>
                            <a:pt x="21013" y="4877"/>
                            <a:pt x="20779" y="4378"/>
                          </a:cubicBezTo>
                          <a:cubicBezTo>
                            <a:pt x="20544" y="3880"/>
                            <a:pt x="20252" y="3396"/>
                            <a:pt x="19899" y="2943"/>
                          </a:cubicBezTo>
                          <a:cubicBezTo>
                            <a:pt x="19545" y="2490"/>
                            <a:pt x="19130" y="2069"/>
                            <a:pt x="18657" y="1696"/>
                          </a:cubicBezTo>
                          <a:cubicBezTo>
                            <a:pt x="18184" y="1324"/>
                            <a:pt x="17652" y="1001"/>
                            <a:pt x="17073" y="742"/>
                          </a:cubicBezTo>
                          <a:cubicBezTo>
                            <a:pt x="16494" y="482"/>
                            <a:pt x="15868" y="286"/>
                            <a:pt x="15212" y="162"/>
                          </a:cubicBezTo>
                          <a:close/>
                          <a:moveTo>
                            <a:pt x="15212" y="162"/>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5" name="AutoShape 36">
                      <a:extLst>
                        <a:ext uri="{FF2B5EF4-FFF2-40B4-BE49-F238E27FC236}">
                          <a16:creationId xmlns:a16="http://schemas.microsoft.com/office/drawing/2014/main" id="{4DC27F7F-936F-8493-4013-0CC54684E76A}"/>
                        </a:ext>
                      </a:extLst>
                    </p:cNvPr>
                    <p:cNvSpPr>
                      <a:spLocks/>
                    </p:cNvSpPr>
                    <p:nvPr/>
                  </p:nvSpPr>
                  <p:spPr bwMode="auto">
                    <a:xfrm>
                      <a:off x="880" y="456"/>
                      <a:ext cx="27" cy="46"/>
                    </a:xfrm>
                    <a:custGeom>
                      <a:avLst/>
                      <a:gdLst/>
                      <a:ahLst/>
                      <a:cxnLst/>
                      <a:rect l="0" t="0" r="r" b="b"/>
                      <a:pathLst>
                        <a:path w="18996" h="20058">
                          <a:moveTo>
                            <a:pt x="1683" y="8384"/>
                          </a:moveTo>
                          <a:cubicBezTo>
                            <a:pt x="-1302" y="13844"/>
                            <a:pt x="-212" y="19016"/>
                            <a:pt x="4123" y="19921"/>
                          </a:cubicBezTo>
                          <a:cubicBezTo>
                            <a:pt x="8446" y="20829"/>
                            <a:pt x="14361" y="17138"/>
                            <a:pt x="17319" y="11671"/>
                          </a:cubicBezTo>
                          <a:cubicBezTo>
                            <a:pt x="20298" y="6218"/>
                            <a:pt x="19202" y="1049"/>
                            <a:pt x="14879" y="137"/>
                          </a:cubicBezTo>
                          <a:cubicBezTo>
                            <a:pt x="10561" y="-771"/>
                            <a:pt x="4635" y="2917"/>
                            <a:pt x="1683" y="8384"/>
                          </a:cubicBezTo>
                          <a:close/>
                          <a:moveTo>
                            <a:pt x="1683" y="8384"/>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6" name="AutoShape 37">
                      <a:extLst>
                        <a:ext uri="{FF2B5EF4-FFF2-40B4-BE49-F238E27FC236}">
                          <a16:creationId xmlns:a16="http://schemas.microsoft.com/office/drawing/2014/main" id="{3FC40FAD-2BBF-B8C1-5760-90CF6F88207D}"/>
                        </a:ext>
                      </a:extLst>
                    </p:cNvPr>
                    <p:cNvSpPr>
                      <a:spLocks/>
                    </p:cNvSpPr>
                    <p:nvPr/>
                  </p:nvSpPr>
                  <p:spPr bwMode="auto">
                    <a:xfrm>
                      <a:off x="728" y="304"/>
                      <a:ext cx="105" cy="34"/>
                    </a:xfrm>
                    <a:custGeom>
                      <a:avLst/>
                      <a:gdLst/>
                      <a:ahLst/>
                      <a:cxnLst/>
                      <a:rect l="0" t="0" r="r" b="b"/>
                      <a:pathLst>
                        <a:path w="20608" h="16787">
                          <a:moveTo>
                            <a:pt x="20468" y="15003"/>
                          </a:moveTo>
                          <a:cubicBezTo>
                            <a:pt x="15516" y="956"/>
                            <a:pt x="7237" y="-4356"/>
                            <a:pt x="387" y="3951"/>
                          </a:cubicBezTo>
                          <a:cubicBezTo>
                            <a:pt x="-522" y="5056"/>
                            <a:pt x="362" y="6924"/>
                            <a:pt x="1069" y="6448"/>
                          </a:cubicBezTo>
                          <a:cubicBezTo>
                            <a:pt x="3932" y="4514"/>
                            <a:pt x="6503" y="2776"/>
                            <a:pt x="9513" y="3570"/>
                          </a:cubicBezTo>
                          <a:cubicBezTo>
                            <a:pt x="13313" y="4569"/>
                            <a:pt x="16246" y="10588"/>
                            <a:pt x="19089" y="16363"/>
                          </a:cubicBezTo>
                          <a:cubicBezTo>
                            <a:pt x="19521" y="17244"/>
                            <a:pt x="21078" y="16733"/>
                            <a:pt x="20468" y="15003"/>
                          </a:cubicBezTo>
                          <a:close/>
                          <a:moveTo>
                            <a:pt x="20468" y="15003"/>
                          </a:moveTo>
                        </a:path>
                      </a:pathLst>
                    </a:custGeom>
                    <a:solidFill>
                      <a:srgbClr val="8C3806"/>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7" name="AutoShape 38">
                      <a:extLst>
                        <a:ext uri="{FF2B5EF4-FFF2-40B4-BE49-F238E27FC236}">
                          <a16:creationId xmlns:a16="http://schemas.microsoft.com/office/drawing/2014/main" id="{DDF2144D-65D2-3B4E-9474-131F08B2C4C9}"/>
                        </a:ext>
                      </a:extLst>
                    </p:cNvPr>
                    <p:cNvSpPr>
                      <a:spLocks/>
                    </p:cNvSpPr>
                    <p:nvPr/>
                  </p:nvSpPr>
                  <p:spPr bwMode="auto">
                    <a:xfrm>
                      <a:off x="904" y="376"/>
                      <a:ext cx="38" cy="22"/>
                    </a:xfrm>
                    <a:custGeom>
                      <a:avLst/>
                      <a:gdLst/>
                      <a:ahLst/>
                      <a:cxnLst/>
                      <a:rect l="0" t="0" r="r" b="b"/>
                      <a:pathLst>
                        <a:path w="21129" h="20394">
                          <a:moveTo>
                            <a:pt x="13447" y="2846"/>
                          </a:moveTo>
                          <a:cubicBezTo>
                            <a:pt x="9223" y="-609"/>
                            <a:pt x="5280" y="-267"/>
                            <a:pt x="804" y="526"/>
                          </a:cubicBezTo>
                          <a:cubicBezTo>
                            <a:pt x="-316" y="722"/>
                            <a:pt x="-228" y="2722"/>
                            <a:pt x="831" y="2947"/>
                          </a:cubicBezTo>
                          <a:cubicBezTo>
                            <a:pt x="3622" y="3551"/>
                            <a:pt x="7035" y="4984"/>
                            <a:pt x="9549" y="7115"/>
                          </a:cubicBezTo>
                          <a:cubicBezTo>
                            <a:pt x="13059" y="10082"/>
                            <a:pt x="14404" y="15842"/>
                            <a:pt x="17346" y="19704"/>
                          </a:cubicBezTo>
                          <a:cubicBezTo>
                            <a:pt x="18325" y="20991"/>
                            <a:pt x="21059" y="20518"/>
                            <a:pt x="21125" y="17944"/>
                          </a:cubicBezTo>
                          <a:cubicBezTo>
                            <a:pt x="21284" y="11456"/>
                            <a:pt x="16640" y="5471"/>
                            <a:pt x="13447" y="2846"/>
                          </a:cubicBezTo>
                          <a:close/>
                          <a:moveTo>
                            <a:pt x="13447" y="2846"/>
                          </a:moveTo>
                        </a:path>
                      </a:pathLst>
                    </a:custGeom>
                    <a:solidFill>
                      <a:srgbClr val="8C3806"/>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8" name="AutoShape 39">
                      <a:extLst>
                        <a:ext uri="{FF2B5EF4-FFF2-40B4-BE49-F238E27FC236}">
                          <a16:creationId xmlns:a16="http://schemas.microsoft.com/office/drawing/2014/main" id="{00EE0270-6BCA-3695-618F-4996D00FF5F0}"/>
                        </a:ext>
                      </a:extLst>
                    </p:cNvPr>
                    <p:cNvSpPr>
                      <a:spLocks/>
                    </p:cNvSpPr>
                    <p:nvPr/>
                  </p:nvSpPr>
                  <p:spPr bwMode="auto">
                    <a:xfrm>
                      <a:off x="128" y="247"/>
                      <a:ext cx="362" cy="474"/>
                    </a:xfrm>
                    <a:custGeom>
                      <a:avLst/>
                      <a:gdLst/>
                      <a:ahLst/>
                      <a:cxnLst/>
                      <a:rect l="0" t="0" r="r" b="b"/>
                      <a:pathLst>
                        <a:path w="21155" h="20530">
                          <a:moveTo>
                            <a:pt x="19579" y="638"/>
                          </a:moveTo>
                          <a:cubicBezTo>
                            <a:pt x="19579" y="638"/>
                            <a:pt x="16729" y="5893"/>
                            <a:pt x="18585" y="7611"/>
                          </a:cubicBezTo>
                          <a:cubicBezTo>
                            <a:pt x="20441" y="9329"/>
                            <a:pt x="21155" y="10022"/>
                            <a:pt x="21155" y="10022"/>
                          </a:cubicBezTo>
                          <a:lnTo>
                            <a:pt x="18641" y="20530"/>
                          </a:lnTo>
                          <a:cubicBezTo>
                            <a:pt x="18641" y="20530"/>
                            <a:pt x="15724" y="18569"/>
                            <a:pt x="5673" y="17589"/>
                          </a:cubicBezTo>
                          <a:cubicBezTo>
                            <a:pt x="5673" y="17589"/>
                            <a:pt x="903" y="10812"/>
                            <a:pt x="28" y="8734"/>
                          </a:cubicBezTo>
                          <a:cubicBezTo>
                            <a:pt x="-445" y="7612"/>
                            <a:pt x="5360" y="2033"/>
                            <a:pt x="7387" y="1104"/>
                          </a:cubicBezTo>
                          <a:cubicBezTo>
                            <a:pt x="12132" y="-1070"/>
                            <a:pt x="19579" y="638"/>
                            <a:pt x="19579" y="638"/>
                          </a:cubicBezTo>
                          <a:close/>
                          <a:moveTo>
                            <a:pt x="19579" y="638"/>
                          </a:moveTo>
                        </a:path>
                      </a:pathLst>
                    </a:custGeom>
                    <a:solidFill>
                      <a:srgbClr val="6C2706"/>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9" name="AutoShape 40">
                      <a:extLst>
                        <a:ext uri="{FF2B5EF4-FFF2-40B4-BE49-F238E27FC236}">
                          <a16:creationId xmlns:a16="http://schemas.microsoft.com/office/drawing/2014/main" id="{53240DF5-B64B-4393-BA9D-C9ADE03C489D}"/>
                        </a:ext>
                      </a:extLst>
                    </p:cNvPr>
                    <p:cNvSpPr>
                      <a:spLocks/>
                    </p:cNvSpPr>
                    <p:nvPr/>
                  </p:nvSpPr>
                  <p:spPr bwMode="auto">
                    <a:xfrm>
                      <a:off x="0" y="0"/>
                      <a:ext cx="992" cy="756"/>
                    </a:xfrm>
                    <a:custGeom>
                      <a:avLst/>
                      <a:gdLst/>
                      <a:ahLst/>
                      <a:cxnLst/>
                      <a:rect l="0" t="0" r="r" b="b"/>
                      <a:pathLst>
                        <a:path w="21171" h="20375">
                          <a:moveTo>
                            <a:pt x="21103" y="6682"/>
                          </a:moveTo>
                          <a:cubicBezTo>
                            <a:pt x="20798" y="4175"/>
                            <a:pt x="19200" y="3678"/>
                            <a:pt x="17753" y="1957"/>
                          </a:cubicBezTo>
                          <a:cubicBezTo>
                            <a:pt x="16306" y="236"/>
                            <a:pt x="13418" y="-1225"/>
                            <a:pt x="10255" y="1557"/>
                          </a:cubicBezTo>
                          <a:cubicBezTo>
                            <a:pt x="10255" y="1557"/>
                            <a:pt x="4080" y="5429"/>
                            <a:pt x="27" y="2054"/>
                          </a:cubicBezTo>
                          <a:cubicBezTo>
                            <a:pt x="27" y="2054"/>
                            <a:pt x="-191" y="5498"/>
                            <a:pt x="603" y="8597"/>
                          </a:cubicBezTo>
                          <a:lnTo>
                            <a:pt x="3918" y="8137"/>
                          </a:lnTo>
                          <a:cubicBezTo>
                            <a:pt x="3918" y="8137"/>
                            <a:pt x="1918" y="9503"/>
                            <a:pt x="1352" y="9443"/>
                          </a:cubicBezTo>
                          <a:cubicBezTo>
                            <a:pt x="1352" y="9443"/>
                            <a:pt x="1646" y="11466"/>
                            <a:pt x="2133" y="12594"/>
                          </a:cubicBezTo>
                          <a:cubicBezTo>
                            <a:pt x="2620" y="13722"/>
                            <a:pt x="7202" y="9826"/>
                            <a:pt x="7202" y="9826"/>
                          </a:cubicBezTo>
                          <a:cubicBezTo>
                            <a:pt x="7202" y="9826"/>
                            <a:pt x="4605" y="14293"/>
                            <a:pt x="4147" y="18299"/>
                          </a:cubicBezTo>
                          <a:lnTo>
                            <a:pt x="5140" y="20375"/>
                          </a:lnTo>
                          <a:cubicBezTo>
                            <a:pt x="5140" y="20375"/>
                            <a:pt x="8169" y="9633"/>
                            <a:pt x="10255" y="7316"/>
                          </a:cubicBezTo>
                          <a:cubicBezTo>
                            <a:pt x="10540" y="7000"/>
                            <a:pt x="10908" y="6529"/>
                            <a:pt x="11454" y="6562"/>
                          </a:cubicBezTo>
                          <a:cubicBezTo>
                            <a:pt x="12377" y="11583"/>
                            <a:pt x="8512" y="14496"/>
                            <a:pt x="7813" y="15592"/>
                          </a:cubicBezTo>
                          <a:cubicBezTo>
                            <a:pt x="7093" y="16721"/>
                            <a:pt x="7202" y="18298"/>
                            <a:pt x="7202" y="18298"/>
                          </a:cubicBezTo>
                          <a:cubicBezTo>
                            <a:pt x="7661" y="16222"/>
                            <a:pt x="11021" y="14396"/>
                            <a:pt x="12167" y="11550"/>
                          </a:cubicBezTo>
                          <a:cubicBezTo>
                            <a:pt x="13071" y="9305"/>
                            <a:pt x="13967" y="6495"/>
                            <a:pt x="14306" y="5407"/>
                          </a:cubicBezTo>
                          <a:cubicBezTo>
                            <a:pt x="14575" y="5585"/>
                            <a:pt x="15050" y="6121"/>
                            <a:pt x="14163" y="7454"/>
                          </a:cubicBezTo>
                          <a:cubicBezTo>
                            <a:pt x="14163" y="7454"/>
                            <a:pt x="16313" y="8032"/>
                            <a:pt x="17753" y="6393"/>
                          </a:cubicBezTo>
                          <a:cubicBezTo>
                            <a:pt x="17753" y="6393"/>
                            <a:pt x="18403" y="8245"/>
                            <a:pt x="18188" y="10405"/>
                          </a:cubicBezTo>
                          <a:cubicBezTo>
                            <a:pt x="18188" y="10405"/>
                            <a:pt x="19596" y="10171"/>
                            <a:pt x="20121" y="8137"/>
                          </a:cubicBezTo>
                          <a:cubicBezTo>
                            <a:pt x="20121" y="8137"/>
                            <a:pt x="20645" y="9541"/>
                            <a:pt x="20569" y="10908"/>
                          </a:cubicBezTo>
                          <a:cubicBezTo>
                            <a:pt x="20569" y="10908"/>
                            <a:pt x="21409" y="9190"/>
                            <a:pt x="21103" y="6682"/>
                          </a:cubicBezTo>
                          <a:close/>
                          <a:moveTo>
                            <a:pt x="21103" y="6682"/>
                          </a:moveTo>
                        </a:path>
                      </a:pathLst>
                    </a:custGeom>
                    <a:solidFill>
                      <a:srgbClr val="8C3806"/>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60" name="Group 44">
                      <a:extLst>
                        <a:ext uri="{FF2B5EF4-FFF2-40B4-BE49-F238E27FC236}">
                          <a16:creationId xmlns:a16="http://schemas.microsoft.com/office/drawing/2014/main" id="{3E13B274-A549-86EF-CB3F-319FC320EF31}"/>
                        </a:ext>
                      </a:extLst>
                    </p:cNvPr>
                    <p:cNvGrpSpPr>
                      <a:grpSpLocks/>
                    </p:cNvGrpSpPr>
                    <p:nvPr/>
                  </p:nvGrpSpPr>
                  <p:grpSpPr bwMode="auto">
                    <a:xfrm>
                      <a:off x="696" y="520"/>
                      <a:ext cx="151" cy="142"/>
                      <a:chOff x="0" y="0"/>
                      <a:chExt cx="151" cy="142"/>
                    </a:xfrm>
                  </p:grpSpPr>
                  <p:sp>
                    <p:nvSpPr>
                      <p:cNvPr id="61" name="AutoShape 41">
                        <a:extLst>
                          <a:ext uri="{FF2B5EF4-FFF2-40B4-BE49-F238E27FC236}">
                            <a16:creationId xmlns:a16="http://schemas.microsoft.com/office/drawing/2014/main" id="{ED5C7622-A561-3F96-5CD1-43125F451287}"/>
                          </a:ext>
                        </a:extLst>
                      </p:cNvPr>
                      <p:cNvSpPr>
                        <a:spLocks/>
                      </p:cNvSpPr>
                      <p:nvPr/>
                    </p:nvSpPr>
                    <p:spPr bwMode="auto">
                      <a:xfrm>
                        <a:off x="0" y="0"/>
                        <a:ext cx="151" cy="142"/>
                      </a:xfrm>
                      <a:custGeom>
                        <a:avLst/>
                        <a:gdLst/>
                        <a:ahLst/>
                        <a:cxnLst/>
                        <a:rect l="0" t="0" r="r" b="b"/>
                        <a:pathLst>
                          <a:path w="21600" h="14235">
                            <a:moveTo>
                              <a:pt x="21600" y="11585"/>
                            </a:moveTo>
                            <a:cubicBezTo>
                              <a:pt x="21600" y="11585"/>
                              <a:pt x="12946" y="14772"/>
                              <a:pt x="0" y="0"/>
                            </a:cubicBezTo>
                            <a:cubicBezTo>
                              <a:pt x="1" y="0"/>
                              <a:pt x="8133" y="21600"/>
                              <a:pt x="21600" y="11585"/>
                            </a:cubicBezTo>
                            <a:close/>
                            <a:moveTo>
                              <a:pt x="21600" y="11585"/>
                            </a:moveTo>
                          </a:path>
                        </a:pathLst>
                      </a:custGeom>
                      <a:solidFill>
                        <a:srgbClr val="E73B4D"/>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2" name="AutoShape 42">
                        <a:extLst>
                          <a:ext uri="{FF2B5EF4-FFF2-40B4-BE49-F238E27FC236}">
                            <a16:creationId xmlns:a16="http://schemas.microsoft.com/office/drawing/2014/main" id="{AA7A2306-532D-FB0B-100A-64285665CBD3}"/>
                          </a:ext>
                        </a:extLst>
                      </p:cNvPr>
                      <p:cNvSpPr>
                        <a:spLocks/>
                      </p:cNvSpPr>
                      <p:nvPr/>
                    </p:nvSpPr>
                    <p:spPr bwMode="auto">
                      <a:xfrm>
                        <a:off x="8" y="23"/>
                        <a:ext cx="139" cy="107"/>
                      </a:xfrm>
                      <a:custGeom>
                        <a:avLst/>
                        <a:gdLst/>
                        <a:ahLst/>
                        <a:cxnLst/>
                        <a:rect l="0" t="0" r="r" b="b"/>
                        <a:pathLst>
                          <a:path w="21600" h="21013">
                            <a:moveTo>
                              <a:pt x="2458" y="2876"/>
                            </a:moveTo>
                            <a:cubicBezTo>
                              <a:pt x="2458" y="2876"/>
                              <a:pt x="15717" y="19004"/>
                              <a:pt x="21600" y="19193"/>
                            </a:cubicBezTo>
                            <a:cubicBezTo>
                              <a:pt x="21600" y="19193"/>
                              <a:pt x="19059" y="21600"/>
                              <a:pt x="16309" y="20879"/>
                            </a:cubicBezTo>
                            <a:cubicBezTo>
                              <a:pt x="13349" y="20100"/>
                              <a:pt x="3961" y="13164"/>
                              <a:pt x="0" y="0"/>
                            </a:cubicBezTo>
                            <a:lnTo>
                              <a:pt x="2458" y="2876"/>
                            </a:lnTo>
                            <a:close/>
                            <a:moveTo>
                              <a:pt x="2458" y="2876"/>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3" name="AutoShape 43">
                        <a:extLst>
                          <a:ext uri="{FF2B5EF4-FFF2-40B4-BE49-F238E27FC236}">
                            <a16:creationId xmlns:a16="http://schemas.microsoft.com/office/drawing/2014/main" id="{9D145073-A8C4-EECD-AD38-8D2BA794B444}"/>
                          </a:ext>
                        </a:extLst>
                      </p:cNvPr>
                      <p:cNvSpPr>
                        <a:spLocks/>
                      </p:cNvSpPr>
                      <p:nvPr/>
                    </p:nvSpPr>
                    <p:spPr bwMode="auto">
                      <a:xfrm>
                        <a:off x="8" y="23"/>
                        <a:ext cx="139" cy="99"/>
                      </a:xfrm>
                      <a:custGeom>
                        <a:avLst/>
                        <a:gdLst/>
                        <a:ahLst/>
                        <a:cxnLst/>
                        <a:rect l="0" t="0" r="r" b="b"/>
                        <a:pathLst>
                          <a:path w="20128" h="19921">
                            <a:moveTo>
                              <a:pt x="0" y="0"/>
                            </a:moveTo>
                            <a:cubicBezTo>
                              <a:pt x="0" y="0"/>
                              <a:pt x="21600" y="17502"/>
                              <a:pt x="20048" y="19550"/>
                            </a:cubicBezTo>
                            <a:cubicBezTo>
                              <a:pt x="18493" y="21600"/>
                              <a:pt x="8651" y="15159"/>
                              <a:pt x="0" y="0"/>
                            </a:cubicBezTo>
                            <a:close/>
                            <a:moveTo>
                              <a:pt x="0" y="0"/>
                            </a:moveTo>
                          </a:path>
                        </a:pathLst>
                      </a:custGeom>
                      <a:solidFill>
                        <a:srgbClr val="E79277"/>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sp>
                <p:nvSpPr>
                  <p:cNvPr id="50" name="AutoShape 46">
                    <a:extLst>
                      <a:ext uri="{FF2B5EF4-FFF2-40B4-BE49-F238E27FC236}">
                        <a16:creationId xmlns:a16="http://schemas.microsoft.com/office/drawing/2014/main" id="{0452B67F-C5D0-8CB5-3AF7-14C60B90DA54}"/>
                      </a:ext>
                    </a:extLst>
                  </p:cNvPr>
                  <p:cNvSpPr>
                    <a:spLocks/>
                  </p:cNvSpPr>
                  <p:nvPr/>
                </p:nvSpPr>
                <p:spPr bwMode="auto">
                  <a:xfrm>
                    <a:off x="24" y="744"/>
                    <a:ext cx="1041" cy="938"/>
                  </a:xfrm>
                  <a:custGeom>
                    <a:avLst/>
                    <a:gdLst/>
                    <a:ahLst/>
                    <a:cxnLst/>
                    <a:rect l="0" t="0" r="r" b="b"/>
                    <a:pathLst>
                      <a:path w="21600" h="21151">
                        <a:moveTo>
                          <a:pt x="0" y="16369"/>
                        </a:moveTo>
                        <a:cubicBezTo>
                          <a:pt x="0" y="16369"/>
                          <a:pt x="2790" y="15603"/>
                          <a:pt x="6914" y="11243"/>
                        </a:cubicBezTo>
                        <a:cubicBezTo>
                          <a:pt x="15684" y="1971"/>
                          <a:pt x="20836" y="-449"/>
                          <a:pt x="21600" y="65"/>
                        </a:cubicBezTo>
                        <a:lnTo>
                          <a:pt x="15394" y="8664"/>
                        </a:lnTo>
                        <a:lnTo>
                          <a:pt x="20297" y="4617"/>
                        </a:lnTo>
                        <a:cubicBezTo>
                          <a:pt x="20297" y="4617"/>
                          <a:pt x="18239" y="10693"/>
                          <a:pt x="2837" y="21151"/>
                        </a:cubicBezTo>
                        <a:cubicBezTo>
                          <a:pt x="2837" y="21151"/>
                          <a:pt x="331" y="17530"/>
                          <a:pt x="0" y="16369"/>
                        </a:cubicBezTo>
                        <a:close/>
                        <a:moveTo>
                          <a:pt x="0" y="16369"/>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1" name="AutoShape 47">
                    <a:extLst>
                      <a:ext uri="{FF2B5EF4-FFF2-40B4-BE49-F238E27FC236}">
                        <a16:creationId xmlns:a16="http://schemas.microsoft.com/office/drawing/2014/main" id="{F1EA01BE-9A06-5C40-02F0-5BF87F551A71}"/>
                      </a:ext>
                    </a:extLst>
                  </p:cNvPr>
                  <p:cNvSpPr>
                    <a:spLocks/>
                  </p:cNvSpPr>
                  <p:nvPr/>
                </p:nvSpPr>
                <p:spPr bwMode="auto">
                  <a:xfrm>
                    <a:off x="680" y="656"/>
                    <a:ext cx="430" cy="549"/>
                  </a:xfrm>
                  <a:custGeom>
                    <a:avLst/>
                    <a:gdLst/>
                    <a:ahLst/>
                    <a:cxnLst/>
                    <a:rect l="0" t="0" r="r" b="b"/>
                    <a:pathLst>
                      <a:path w="21600" h="21600">
                        <a:moveTo>
                          <a:pt x="15736" y="0"/>
                        </a:moveTo>
                        <a:lnTo>
                          <a:pt x="19387" y="3593"/>
                        </a:lnTo>
                        <a:lnTo>
                          <a:pt x="5497" y="17939"/>
                        </a:lnTo>
                        <a:lnTo>
                          <a:pt x="19387" y="9016"/>
                        </a:lnTo>
                        <a:lnTo>
                          <a:pt x="21600" y="14860"/>
                        </a:lnTo>
                        <a:cubicBezTo>
                          <a:pt x="21600" y="14860"/>
                          <a:pt x="19532" y="12306"/>
                          <a:pt x="17562" y="12287"/>
                        </a:cubicBezTo>
                        <a:cubicBezTo>
                          <a:pt x="15592" y="12269"/>
                          <a:pt x="0" y="21600"/>
                          <a:pt x="0" y="21600"/>
                        </a:cubicBezTo>
                        <a:cubicBezTo>
                          <a:pt x="0" y="21600"/>
                          <a:pt x="19106" y="3750"/>
                          <a:pt x="17261" y="3919"/>
                        </a:cubicBezTo>
                        <a:cubicBezTo>
                          <a:pt x="15416" y="4087"/>
                          <a:pt x="8244" y="8295"/>
                          <a:pt x="8244" y="8295"/>
                        </a:cubicBezTo>
                        <a:lnTo>
                          <a:pt x="12104" y="402"/>
                        </a:lnTo>
                        <a:lnTo>
                          <a:pt x="15736" y="0"/>
                        </a:lnTo>
                        <a:close/>
                        <a:moveTo>
                          <a:pt x="15736" y="0"/>
                        </a:moveTo>
                      </a:path>
                    </a:pathLst>
                  </a:custGeom>
                  <a:solidFill>
                    <a:srgbClr val="D2D3D3"/>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46" name="AutoShape 49">
                  <a:extLst>
                    <a:ext uri="{FF2B5EF4-FFF2-40B4-BE49-F238E27FC236}">
                      <a16:creationId xmlns:a16="http://schemas.microsoft.com/office/drawing/2014/main" id="{96299272-933C-ED56-604D-74EDB95961E8}"/>
                    </a:ext>
                  </a:extLst>
                </p:cNvPr>
                <p:cNvSpPr>
                  <a:spLocks/>
                </p:cNvSpPr>
                <p:nvPr/>
              </p:nvSpPr>
              <p:spPr bwMode="auto">
                <a:xfrm>
                  <a:off x="288" y="1608"/>
                  <a:ext cx="563" cy="375"/>
                </a:xfrm>
                <a:custGeom>
                  <a:avLst/>
                  <a:gdLst/>
                  <a:ahLst/>
                  <a:cxnLst/>
                  <a:rect l="0" t="0" r="r" b="b"/>
                  <a:pathLst>
                    <a:path w="21600" h="20982">
                      <a:moveTo>
                        <a:pt x="18883" y="9540"/>
                      </a:moveTo>
                      <a:lnTo>
                        <a:pt x="16971" y="4191"/>
                      </a:lnTo>
                      <a:cubicBezTo>
                        <a:pt x="16971" y="4191"/>
                        <a:pt x="15925" y="3343"/>
                        <a:pt x="12789" y="1363"/>
                      </a:cubicBezTo>
                      <a:cubicBezTo>
                        <a:pt x="9653" y="-618"/>
                        <a:pt x="10176" y="144"/>
                        <a:pt x="10176" y="144"/>
                      </a:cubicBezTo>
                      <a:lnTo>
                        <a:pt x="12162" y="3191"/>
                      </a:lnTo>
                      <a:cubicBezTo>
                        <a:pt x="12162" y="3191"/>
                        <a:pt x="11744" y="4650"/>
                        <a:pt x="7876" y="4191"/>
                      </a:cubicBezTo>
                      <a:cubicBezTo>
                        <a:pt x="5579" y="3919"/>
                        <a:pt x="0" y="12790"/>
                        <a:pt x="0" y="12790"/>
                      </a:cubicBezTo>
                      <a:cubicBezTo>
                        <a:pt x="0" y="12790"/>
                        <a:pt x="10709" y="11633"/>
                        <a:pt x="12974" y="14519"/>
                      </a:cubicBezTo>
                      <a:cubicBezTo>
                        <a:pt x="15238" y="17405"/>
                        <a:pt x="17389" y="20982"/>
                        <a:pt x="17389" y="20982"/>
                      </a:cubicBezTo>
                      <a:lnTo>
                        <a:pt x="21600" y="12823"/>
                      </a:lnTo>
                      <a:lnTo>
                        <a:pt x="18883" y="9540"/>
                      </a:lnTo>
                      <a:close/>
                      <a:moveTo>
                        <a:pt x="18883" y="9540"/>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47" name="AutoShape 50">
                  <a:extLst>
                    <a:ext uri="{FF2B5EF4-FFF2-40B4-BE49-F238E27FC236}">
                      <a16:creationId xmlns:a16="http://schemas.microsoft.com/office/drawing/2014/main" id="{9EE94EC3-810F-8C62-3710-A7A3D48F038B}"/>
                    </a:ext>
                  </a:extLst>
                </p:cNvPr>
                <p:cNvSpPr>
                  <a:spLocks/>
                </p:cNvSpPr>
                <p:nvPr/>
              </p:nvSpPr>
              <p:spPr bwMode="auto">
                <a:xfrm>
                  <a:off x="0" y="1872"/>
                  <a:ext cx="492" cy="349"/>
                </a:xfrm>
                <a:custGeom>
                  <a:avLst/>
                  <a:gdLst/>
                  <a:ahLst/>
                  <a:cxnLst/>
                  <a:rect l="0" t="0" r="r" b="b"/>
                  <a:pathLst>
                    <a:path w="21600" h="21599">
                      <a:moveTo>
                        <a:pt x="17632" y="3672"/>
                      </a:moveTo>
                      <a:lnTo>
                        <a:pt x="13683" y="0"/>
                      </a:lnTo>
                      <a:cubicBezTo>
                        <a:pt x="13683" y="0"/>
                        <a:pt x="12315" y="-1"/>
                        <a:pt x="8426" y="541"/>
                      </a:cubicBezTo>
                      <a:cubicBezTo>
                        <a:pt x="4537" y="1082"/>
                        <a:pt x="5350" y="1409"/>
                        <a:pt x="5350" y="1409"/>
                      </a:cubicBezTo>
                      <a:lnTo>
                        <a:pt x="8496" y="2799"/>
                      </a:lnTo>
                      <a:cubicBezTo>
                        <a:pt x="8496" y="2799"/>
                        <a:pt x="8635" y="4536"/>
                        <a:pt x="4594" y="7121"/>
                      </a:cubicBezTo>
                      <a:cubicBezTo>
                        <a:pt x="2194" y="8657"/>
                        <a:pt x="0" y="21599"/>
                        <a:pt x="0" y="21599"/>
                      </a:cubicBezTo>
                      <a:cubicBezTo>
                        <a:pt x="0" y="21599"/>
                        <a:pt x="10262" y="12095"/>
                        <a:pt x="13625" y="13110"/>
                      </a:cubicBezTo>
                      <a:cubicBezTo>
                        <a:pt x="16988" y="14126"/>
                        <a:pt x="20501" y="15899"/>
                        <a:pt x="20501" y="15899"/>
                      </a:cubicBezTo>
                      <a:lnTo>
                        <a:pt x="21600" y="4717"/>
                      </a:lnTo>
                      <a:lnTo>
                        <a:pt x="17632" y="3672"/>
                      </a:lnTo>
                      <a:close/>
                      <a:moveTo>
                        <a:pt x="17632" y="3672"/>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nvGrpSpPr>
              <p:cNvPr id="7" name="Group 81">
                <a:extLst>
                  <a:ext uri="{FF2B5EF4-FFF2-40B4-BE49-F238E27FC236}">
                    <a16:creationId xmlns:a16="http://schemas.microsoft.com/office/drawing/2014/main" id="{3E68563C-2962-2359-564D-7543BC97378D}"/>
                  </a:ext>
                </a:extLst>
              </p:cNvPr>
              <p:cNvGrpSpPr>
                <a:grpSpLocks/>
              </p:cNvGrpSpPr>
              <p:nvPr/>
            </p:nvGrpSpPr>
            <p:grpSpPr bwMode="auto">
              <a:xfrm>
                <a:off x="0" y="0"/>
                <a:ext cx="3906" cy="2319"/>
                <a:chOff x="0" y="0"/>
                <a:chExt cx="3906" cy="2319"/>
              </a:xfrm>
            </p:grpSpPr>
            <p:sp>
              <p:nvSpPr>
                <p:cNvPr id="8" name="AutoShape 52">
                  <a:extLst>
                    <a:ext uri="{FF2B5EF4-FFF2-40B4-BE49-F238E27FC236}">
                      <a16:creationId xmlns:a16="http://schemas.microsoft.com/office/drawing/2014/main" id="{141AA1DD-E403-7358-9D5F-A210B043DA64}"/>
                    </a:ext>
                  </a:extLst>
                </p:cNvPr>
                <p:cNvSpPr>
                  <a:spLocks/>
                </p:cNvSpPr>
                <p:nvPr/>
              </p:nvSpPr>
              <p:spPr bwMode="auto">
                <a:xfrm>
                  <a:off x="256" y="1352"/>
                  <a:ext cx="1801" cy="839"/>
                </a:xfrm>
                <a:custGeom>
                  <a:avLst/>
                  <a:gdLst/>
                  <a:ahLst/>
                  <a:cxnLst/>
                  <a:rect l="0" t="0" r="r" b="b"/>
                  <a:pathLst>
                    <a:path w="21600" h="20880">
                      <a:moveTo>
                        <a:pt x="21600" y="10127"/>
                      </a:moveTo>
                      <a:cubicBezTo>
                        <a:pt x="21600" y="10127"/>
                        <a:pt x="17978" y="21600"/>
                        <a:pt x="0" y="20844"/>
                      </a:cubicBezTo>
                      <a:cubicBezTo>
                        <a:pt x="0" y="20844"/>
                        <a:pt x="34" y="18544"/>
                        <a:pt x="1021" y="15003"/>
                      </a:cubicBezTo>
                      <a:cubicBezTo>
                        <a:pt x="1021" y="15003"/>
                        <a:pt x="12935" y="15274"/>
                        <a:pt x="17527" y="0"/>
                      </a:cubicBezTo>
                      <a:cubicBezTo>
                        <a:pt x="17527" y="0"/>
                        <a:pt x="21166" y="4856"/>
                        <a:pt x="21600" y="10127"/>
                      </a:cubicBezTo>
                      <a:close/>
                      <a:moveTo>
                        <a:pt x="21600" y="10127"/>
                      </a:moveTo>
                    </a:path>
                  </a:pathLst>
                </a:custGeom>
                <a:solidFill>
                  <a:schemeClr val="accent1">
                    <a:lumMod val="7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9" name="AutoShape 53">
                  <a:extLst>
                    <a:ext uri="{FF2B5EF4-FFF2-40B4-BE49-F238E27FC236}">
                      <a16:creationId xmlns:a16="http://schemas.microsoft.com/office/drawing/2014/main" id="{595335F7-6C22-1D58-75EE-0CA9875AF413}"/>
                    </a:ext>
                  </a:extLst>
                </p:cNvPr>
                <p:cNvSpPr>
                  <a:spLocks/>
                </p:cNvSpPr>
                <p:nvPr/>
              </p:nvSpPr>
              <p:spPr bwMode="auto">
                <a:xfrm>
                  <a:off x="760" y="1064"/>
                  <a:ext cx="1086" cy="1060"/>
                </a:xfrm>
                <a:custGeom>
                  <a:avLst/>
                  <a:gdLst/>
                  <a:ahLst/>
                  <a:cxnLst/>
                  <a:rect l="0" t="0" r="r" b="b"/>
                  <a:pathLst>
                    <a:path w="21600" h="15335">
                      <a:moveTo>
                        <a:pt x="16390" y="0"/>
                      </a:moveTo>
                      <a:cubicBezTo>
                        <a:pt x="16390" y="0"/>
                        <a:pt x="13930" y="1207"/>
                        <a:pt x="13025" y="2413"/>
                      </a:cubicBezTo>
                      <a:cubicBezTo>
                        <a:pt x="12119" y="3618"/>
                        <a:pt x="17277" y="16285"/>
                        <a:pt x="2664" y="9614"/>
                      </a:cubicBezTo>
                      <a:lnTo>
                        <a:pt x="1758" y="10374"/>
                      </a:lnTo>
                      <a:lnTo>
                        <a:pt x="0" y="12536"/>
                      </a:lnTo>
                      <a:cubicBezTo>
                        <a:pt x="0" y="12536"/>
                        <a:pt x="19038" y="21600"/>
                        <a:pt x="21600" y="7105"/>
                      </a:cubicBezTo>
                      <a:lnTo>
                        <a:pt x="16390" y="0"/>
                      </a:lnTo>
                      <a:close/>
                      <a:moveTo>
                        <a:pt x="16390" y="0"/>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10" name="Group 56">
                  <a:extLst>
                    <a:ext uri="{FF2B5EF4-FFF2-40B4-BE49-F238E27FC236}">
                      <a16:creationId xmlns:a16="http://schemas.microsoft.com/office/drawing/2014/main" id="{353E3C1F-1E8B-6DC6-8328-9C62787B81EC}"/>
                    </a:ext>
                  </a:extLst>
                </p:cNvPr>
                <p:cNvGrpSpPr>
                  <a:grpSpLocks/>
                </p:cNvGrpSpPr>
                <p:nvPr/>
              </p:nvGrpSpPr>
              <p:grpSpPr bwMode="auto">
                <a:xfrm>
                  <a:off x="1400" y="392"/>
                  <a:ext cx="230" cy="295"/>
                  <a:chOff x="0" y="0"/>
                  <a:chExt cx="230" cy="295"/>
                </a:xfrm>
              </p:grpSpPr>
              <p:sp>
                <p:nvSpPr>
                  <p:cNvPr id="35" name="AutoShape 54">
                    <a:extLst>
                      <a:ext uri="{FF2B5EF4-FFF2-40B4-BE49-F238E27FC236}">
                        <a16:creationId xmlns:a16="http://schemas.microsoft.com/office/drawing/2014/main" id="{3D647DDA-2ECD-0E98-21A9-E7651DAAF156}"/>
                      </a:ext>
                    </a:extLst>
                  </p:cNvPr>
                  <p:cNvSpPr>
                    <a:spLocks/>
                  </p:cNvSpPr>
                  <p:nvPr/>
                </p:nvSpPr>
                <p:spPr bwMode="auto">
                  <a:xfrm>
                    <a:off x="0" y="0"/>
                    <a:ext cx="230" cy="295"/>
                  </a:xfrm>
                  <a:custGeom>
                    <a:avLst/>
                    <a:gdLst/>
                    <a:ahLst/>
                    <a:cxnLst/>
                    <a:rect l="0" t="0" r="r" b="b"/>
                    <a:pathLst>
                      <a:path w="20576" h="20296">
                        <a:moveTo>
                          <a:pt x="20576" y="7194"/>
                        </a:moveTo>
                        <a:cubicBezTo>
                          <a:pt x="20576" y="7194"/>
                          <a:pt x="20214" y="17612"/>
                          <a:pt x="15535" y="18165"/>
                        </a:cubicBezTo>
                        <a:cubicBezTo>
                          <a:pt x="10855" y="18718"/>
                          <a:pt x="12295" y="15557"/>
                          <a:pt x="12295" y="15557"/>
                        </a:cubicBezTo>
                        <a:cubicBezTo>
                          <a:pt x="12295" y="15557"/>
                          <a:pt x="7899" y="21600"/>
                          <a:pt x="5153" y="20038"/>
                        </a:cubicBezTo>
                        <a:cubicBezTo>
                          <a:pt x="4540" y="19689"/>
                          <a:pt x="4023" y="18363"/>
                          <a:pt x="4968" y="17160"/>
                        </a:cubicBezTo>
                        <a:cubicBezTo>
                          <a:pt x="4968" y="17160"/>
                          <a:pt x="1135" y="15694"/>
                          <a:pt x="55" y="10014"/>
                        </a:cubicBezTo>
                        <a:cubicBezTo>
                          <a:pt x="-1024" y="4335"/>
                          <a:pt x="14091" y="0"/>
                          <a:pt x="14091" y="0"/>
                        </a:cubicBezTo>
                        <a:lnTo>
                          <a:pt x="20576" y="7194"/>
                        </a:lnTo>
                        <a:close/>
                        <a:moveTo>
                          <a:pt x="20576" y="7194"/>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6" name="AutoShape 55">
                    <a:extLst>
                      <a:ext uri="{FF2B5EF4-FFF2-40B4-BE49-F238E27FC236}">
                        <a16:creationId xmlns:a16="http://schemas.microsoft.com/office/drawing/2014/main" id="{A1A3586E-E5B2-7D0B-0BB3-99FF18C51DC9}"/>
                      </a:ext>
                    </a:extLst>
                  </p:cNvPr>
                  <p:cNvSpPr>
                    <a:spLocks/>
                  </p:cNvSpPr>
                  <p:nvPr/>
                </p:nvSpPr>
                <p:spPr bwMode="auto">
                  <a:xfrm>
                    <a:off x="136" y="192"/>
                    <a:ext cx="56" cy="44"/>
                  </a:xfrm>
                  <a:custGeom>
                    <a:avLst/>
                    <a:gdLst/>
                    <a:ahLst/>
                    <a:cxnLst/>
                    <a:rect l="0" t="0" r="r" b="b"/>
                    <a:pathLst>
                      <a:path w="20867" h="20599">
                        <a:moveTo>
                          <a:pt x="19869" y="165"/>
                        </a:moveTo>
                        <a:cubicBezTo>
                          <a:pt x="15704" y="-747"/>
                          <a:pt x="12028" y="2278"/>
                          <a:pt x="8832" y="5258"/>
                        </a:cubicBezTo>
                        <a:cubicBezTo>
                          <a:pt x="6814" y="7137"/>
                          <a:pt x="5073" y="9338"/>
                          <a:pt x="3458" y="11739"/>
                        </a:cubicBezTo>
                        <a:cubicBezTo>
                          <a:pt x="2063" y="13807"/>
                          <a:pt x="-271" y="16743"/>
                          <a:pt x="25" y="19601"/>
                        </a:cubicBezTo>
                        <a:cubicBezTo>
                          <a:pt x="156" y="20853"/>
                          <a:pt x="1622" y="20731"/>
                          <a:pt x="2265" y="20292"/>
                        </a:cubicBezTo>
                        <a:cubicBezTo>
                          <a:pt x="3912" y="19169"/>
                          <a:pt x="4768" y="17544"/>
                          <a:pt x="5982" y="15783"/>
                        </a:cubicBezTo>
                        <a:cubicBezTo>
                          <a:pt x="7552" y="13504"/>
                          <a:pt x="9368" y="11528"/>
                          <a:pt x="11136" y="9497"/>
                        </a:cubicBezTo>
                        <a:cubicBezTo>
                          <a:pt x="13956" y="6262"/>
                          <a:pt x="17401" y="4637"/>
                          <a:pt x="20494" y="1967"/>
                        </a:cubicBezTo>
                        <a:cubicBezTo>
                          <a:pt x="21329" y="1247"/>
                          <a:pt x="20600" y="328"/>
                          <a:pt x="19869" y="165"/>
                        </a:cubicBezTo>
                        <a:close/>
                        <a:moveTo>
                          <a:pt x="19869" y="165"/>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nvGrpSpPr>
                <p:cNvPr id="11" name="Group 59">
                  <a:extLst>
                    <a:ext uri="{FF2B5EF4-FFF2-40B4-BE49-F238E27FC236}">
                      <a16:creationId xmlns:a16="http://schemas.microsoft.com/office/drawing/2014/main" id="{A94C11AF-359B-805C-78F7-FC8AAC01E97B}"/>
                    </a:ext>
                  </a:extLst>
                </p:cNvPr>
                <p:cNvGrpSpPr>
                  <a:grpSpLocks/>
                </p:cNvGrpSpPr>
                <p:nvPr/>
              </p:nvGrpSpPr>
              <p:grpSpPr bwMode="auto">
                <a:xfrm>
                  <a:off x="3672" y="184"/>
                  <a:ext cx="234" cy="269"/>
                  <a:chOff x="0" y="0"/>
                  <a:chExt cx="234" cy="269"/>
                </a:xfrm>
              </p:grpSpPr>
              <p:sp>
                <p:nvSpPr>
                  <p:cNvPr id="33" name="AutoShape 57">
                    <a:extLst>
                      <a:ext uri="{FF2B5EF4-FFF2-40B4-BE49-F238E27FC236}">
                        <a16:creationId xmlns:a16="http://schemas.microsoft.com/office/drawing/2014/main" id="{FA0E8D50-F01E-0417-7F31-5156D416415D}"/>
                      </a:ext>
                    </a:extLst>
                  </p:cNvPr>
                  <p:cNvSpPr>
                    <a:spLocks/>
                  </p:cNvSpPr>
                  <p:nvPr/>
                </p:nvSpPr>
                <p:spPr bwMode="auto">
                  <a:xfrm>
                    <a:off x="0" y="0"/>
                    <a:ext cx="234" cy="266"/>
                  </a:xfrm>
                  <a:custGeom>
                    <a:avLst/>
                    <a:gdLst/>
                    <a:ahLst/>
                    <a:cxnLst/>
                    <a:rect l="0" t="0" r="r" b="b"/>
                    <a:pathLst>
                      <a:path w="18515" h="20970">
                        <a:moveTo>
                          <a:pt x="0" y="3799"/>
                        </a:moveTo>
                        <a:cubicBezTo>
                          <a:pt x="0" y="3799"/>
                          <a:pt x="3811" y="0"/>
                          <a:pt x="5718" y="0"/>
                        </a:cubicBezTo>
                        <a:cubicBezTo>
                          <a:pt x="7623" y="0"/>
                          <a:pt x="13976" y="1583"/>
                          <a:pt x="17788" y="5699"/>
                        </a:cubicBezTo>
                        <a:cubicBezTo>
                          <a:pt x="21600" y="9814"/>
                          <a:pt x="9178" y="20807"/>
                          <a:pt x="9178" y="20807"/>
                        </a:cubicBezTo>
                        <a:cubicBezTo>
                          <a:pt x="9178" y="20807"/>
                          <a:pt x="2960" y="21600"/>
                          <a:pt x="1480" y="19682"/>
                        </a:cubicBezTo>
                        <a:cubicBezTo>
                          <a:pt x="0" y="17762"/>
                          <a:pt x="0" y="3799"/>
                          <a:pt x="0" y="3799"/>
                        </a:cubicBezTo>
                        <a:close/>
                        <a:moveTo>
                          <a:pt x="0" y="3799"/>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4" name="AutoShape 58">
                    <a:extLst>
                      <a:ext uri="{FF2B5EF4-FFF2-40B4-BE49-F238E27FC236}">
                        <a16:creationId xmlns:a16="http://schemas.microsoft.com/office/drawing/2014/main" id="{753E76EC-DFAE-B3FC-017A-C71BAE735E31}"/>
                      </a:ext>
                    </a:extLst>
                  </p:cNvPr>
                  <p:cNvSpPr>
                    <a:spLocks/>
                  </p:cNvSpPr>
                  <p:nvPr/>
                </p:nvSpPr>
                <p:spPr bwMode="auto">
                  <a:xfrm>
                    <a:off x="0" y="39"/>
                    <a:ext cx="169" cy="230"/>
                  </a:xfrm>
                  <a:custGeom>
                    <a:avLst/>
                    <a:gdLst/>
                    <a:ahLst/>
                    <a:cxnLst/>
                    <a:rect l="0" t="0" r="r" b="b"/>
                    <a:pathLst>
                      <a:path w="21400" h="21339">
                        <a:moveTo>
                          <a:pt x="20945" y="3049"/>
                        </a:moveTo>
                        <a:cubicBezTo>
                          <a:pt x="19305" y="3049"/>
                          <a:pt x="17293" y="4084"/>
                          <a:pt x="16507" y="5298"/>
                        </a:cubicBezTo>
                        <a:cubicBezTo>
                          <a:pt x="15210" y="4589"/>
                          <a:pt x="13434" y="3973"/>
                          <a:pt x="11528" y="3448"/>
                        </a:cubicBezTo>
                        <a:cubicBezTo>
                          <a:pt x="11681" y="3283"/>
                          <a:pt x="11842" y="3121"/>
                          <a:pt x="12025" y="2971"/>
                        </a:cubicBezTo>
                        <a:cubicBezTo>
                          <a:pt x="12558" y="2538"/>
                          <a:pt x="13331" y="2338"/>
                          <a:pt x="13804" y="1887"/>
                        </a:cubicBezTo>
                        <a:cubicBezTo>
                          <a:pt x="14088" y="1615"/>
                          <a:pt x="13555" y="1443"/>
                          <a:pt x="13250" y="1450"/>
                        </a:cubicBezTo>
                        <a:cubicBezTo>
                          <a:pt x="12188" y="1470"/>
                          <a:pt x="11316" y="1879"/>
                          <a:pt x="10630" y="2470"/>
                        </a:cubicBezTo>
                        <a:cubicBezTo>
                          <a:pt x="10413" y="2659"/>
                          <a:pt x="10224" y="2861"/>
                          <a:pt x="10080" y="3072"/>
                        </a:cubicBezTo>
                        <a:cubicBezTo>
                          <a:pt x="7969" y="2555"/>
                          <a:pt x="5806" y="2148"/>
                          <a:pt x="4027" y="1850"/>
                        </a:cubicBezTo>
                        <a:cubicBezTo>
                          <a:pt x="4233" y="1676"/>
                          <a:pt x="4446" y="1505"/>
                          <a:pt x="4696" y="1358"/>
                        </a:cubicBezTo>
                        <a:cubicBezTo>
                          <a:pt x="5078" y="1132"/>
                          <a:pt x="5510" y="952"/>
                          <a:pt x="5948" y="794"/>
                        </a:cubicBezTo>
                        <a:cubicBezTo>
                          <a:pt x="6282" y="673"/>
                          <a:pt x="6755" y="560"/>
                          <a:pt x="6866" y="272"/>
                        </a:cubicBezTo>
                        <a:cubicBezTo>
                          <a:pt x="6905" y="165"/>
                          <a:pt x="6803" y="75"/>
                          <a:pt x="6663" y="47"/>
                        </a:cubicBezTo>
                        <a:cubicBezTo>
                          <a:pt x="5638" y="-157"/>
                          <a:pt x="4614" y="347"/>
                          <a:pt x="3822" y="779"/>
                        </a:cubicBezTo>
                        <a:cubicBezTo>
                          <a:pt x="3458" y="978"/>
                          <a:pt x="2978" y="1281"/>
                          <a:pt x="2628" y="1626"/>
                        </a:cubicBezTo>
                        <a:cubicBezTo>
                          <a:pt x="1042" y="1383"/>
                          <a:pt x="0" y="1259"/>
                          <a:pt x="0" y="1259"/>
                        </a:cubicBezTo>
                        <a:lnTo>
                          <a:pt x="0" y="17745"/>
                        </a:lnTo>
                        <a:cubicBezTo>
                          <a:pt x="0" y="17745"/>
                          <a:pt x="2547" y="21443"/>
                          <a:pt x="6621" y="21337"/>
                        </a:cubicBezTo>
                        <a:cubicBezTo>
                          <a:pt x="10694" y="21231"/>
                          <a:pt x="8149" y="8638"/>
                          <a:pt x="8149" y="8638"/>
                        </a:cubicBezTo>
                        <a:cubicBezTo>
                          <a:pt x="8149" y="8638"/>
                          <a:pt x="15281" y="13497"/>
                          <a:pt x="18335" y="8638"/>
                        </a:cubicBezTo>
                        <a:cubicBezTo>
                          <a:pt x="18999" y="7581"/>
                          <a:pt x="18507" y="6637"/>
                          <a:pt x="17333" y="5803"/>
                        </a:cubicBezTo>
                        <a:cubicBezTo>
                          <a:pt x="17717" y="5370"/>
                          <a:pt x="18114" y="4951"/>
                          <a:pt x="18636" y="4583"/>
                        </a:cubicBezTo>
                        <a:cubicBezTo>
                          <a:pt x="19408" y="4039"/>
                          <a:pt x="20457" y="3879"/>
                          <a:pt x="21274" y="3411"/>
                        </a:cubicBezTo>
                        <a:cubicBezTo>
                          <a:pt x="21600" y="3225"/>
                          <a:pt x="21220" y="3049"/>
                          <a:pt x="20945" y="3049"/>
                        </a:cubicBezTo>
                        <a:close/>
                        <a:moveTo>
                          <a:pt x="20945" y="3049"/>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12" name="AutoShape 60">
                  <a:extLst>
                    <a:ext uri="{FF2B5EF4-FFF2-40B4-BE49-F238E27FC236}">
                      <a16:creationId xmlns:a16="http://schemas.microsoft.com/office/drawing/2014/main" id="{BF902640-55FE-88EA-4C1D-10DFD9D64E65}"/>
                    </a:ext>
                  </a:extLst>
                </p:cNvPr>
                <p:cNvSpPr>
                  <a:spLocks/>
                </p:cNvSpPr>
                <p:nvPr/>
              </p:nvSpPr>
              <p:spPr bwMode="auto">
                <a:xfrm>
                  <a:off x="2728" y="391"/>
                  <a:ext cx="1066" cy="807"/>
                </a:xfrm>
                <a:custGeom>
                  <a:avLst/>
                  <a:gdLst/>
                  <a:ahLst/>
                  <a:cxnLst/>
                  <a:rect l="0" t="0" r="r" b="b"/>
                  <a:pathLst>
                    <a:path w="20741" h="19545">
                      <a:moveTo>
                        <a:pt x="237" y="19481"/>
                      </a:moveTo>
                      <a:cubicBezTo>
                        <a:pt x="237" y="19481"/>
                        <a:pt x="13303" y="21600"/>
                        <a:pt x="20741" y="1502"/>
                      </a:cubicBezTo>
                      <a:lnTo>
                        <a:pt x="18322" y="0"/>
                      </a:lnTo>
                      <a:cubicBezTo>
                        <a:pt x="18322" y="0"/>
                        <a:pt x="11277" y="14102"/>
                        <a:pt x="2194" y="10700"/>
                      </a:cubicBezTo>
                      <a:cubicBezTo>
                        <a:pt x="2194" y="10700"/>
                        <a:pt x="-859" y="12554"/>
                        <a:pt x="237" y="19481"/>
                      </a:cubicBezTo>
                      <a:close/>
                      <a:moveTo>
                        <a:pt x="237" y="19481"/>
                      </a:moveTo>
                    </a:path>
                  </a:pathLst>
                </a:custGeom>
                <a:solidFill>
                  <a:schemeClr val="accent1">
                    <a:lumMod val="7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13" name="Group 72">
                  <a:extLst>
                    <a:ext uri="{FF2B5EF4-FFF2-40B4-BE49-F238E27FC236}">
                      <a16:creationId xmlns:a16="http://schemas.microsoft.com/office/drawing/2014/main" id="{DBB5DCE2-EE81-5384-0F21-E7EC88ABC128}"/>
                    </a:ext>
                  </a:extLst>
                </p:cNvPr>
                <p:cNvGrpSpPr>
                  <a:grpSpLocks/>
                </p:cNvGrpSpPr>
                <p:nvPr/>
              </p:nvGrpSpPr>
              <p:grpSpPr bwMode="auto">
                <a:xfrm>
                  <a:off x="2752" y="0"/>
                  <a:ext cx="661" cy="946"/>
                  <a:chOff x="0" y="0"/>
                  <a:chExt cx="661" cy="946"/>
                </a:xfrm>
              </p:grpSpPr>
              <p:grpSp>
                <p:nvGrpSpPr>
                  <p:cNvPr id="22" name="Group 64">
                    <a:extLst>
                      <a:ext uri="{FF2B5EF4-FFF2-40B4-BE49-F238E27FC236}">
                        <a16:creationId xmlns:a16="http://schemas.microsoft.com/office/drawing/2014/main" id="{7E97F172-4AC2-D708-0567-645992D243C9}"/>
                      </a:ext>
                    </a:extLst>
                  </p:cNvPr>
                  <p:cNvGrpSpPr>
                    <a:grpSpLocks/>
                  </p:cNvGrpSpPr>
                  <p:nvPr/>
                </p:nvGrpSpPr>
                <p:grpSpPr bwMode="auto">
                  <a:xfrm>
                    <a:off x="0" y="0"/>
                    <a:ext cx="661" cy="946"/>
                    <a:chOff x="0" y="0"/>
                    <a:chExt cx="661" cy="946"/>
                  </a:xfrm>
                </p:grpSpPr>
                <p:sp>
                  <p:nvSpPr>
                    <p:cNvPr id="30" name="AutoShape 61">
                      <a:extLst>
                        <a:ext uri="{FF2B5EF4-FFF2-40B4-BE49-F238E27FC236}">
                          <a16:creationId xmlns:a16="http://schemas.microsoft.com/office/drawing/2014/main" id="{F1D85588-F90B-5584-E302-CFB5BA793885}"/>
                        </a:ext>
                      </a:extLst>
                    </p:cNvPr>
                    <p:cNvSpPr>
                      <a:spLocks/>
                    </p:cNvSpPr>
                    <p:nvPr/>
                  </p:nvSpPr>
                  <p:spPr bwMode="auto">
                    <a:xfrm>
                      <a:off x="0" y="128"/>
                      <a:ext cx="535" cy="815"/>
                    </a:xfrm>
                    <a:custGeom>
                      <a:avLst/>
                      <a:gdLst/>
                      <a:ahLst/>
                      <a:cxnLst/>
                      <a:rect l="0" t="0" r="r" b="b"/>
                      <a:pathLst>
                        <a:path w="21331" h="18923">
                          <a:moveTo>
                            <a:pt x="21312" y="5707"/>
                          </a:moveTo>
                          <a:cubicBezTo>
                            <a:pt x="21600" y="7232"/>
                            <a:pt x="18529" y="13331"/>
                            <a:pt x="17566" y="15039"/>
                          </a:cubicBezTo>
                          <a:cubicBezTo>
                            <a:pt x="16850" y="16310"/>
                            <a:pt x="11320" y="15599"/>
                            <a:pt x="10371" y="15338"/>
                          </a:cubicBezTo>
                          <a:cubicBezTo>
                            <a:pt x="9423" y="15077"/>
                            <a:pt x="4115" y="18923"/>
                            <a:pt x="4115" y="18923"/>
                          </a:cubicBezTo>
                          <a:lnTo>
                            <a:pt x="0" y="16375"/>
                          </a:lnTo>
                          <a:lnTo>
                            <a:pt x="3034" y="13322"/>
                          </a:lnTo>
                          <a:lnTo>
                            <a:pt x="1786" y="11908"/>
                          </a:lnTo>
                          <a:lnTo>
                            <a:pt x="1214" y="7585"/>
                          </a:lnTo>
                          <a:cubicBezTo>
                            <a:pt x="1214" y="7585"/>
                            <a:pt x="2458" y="2192"/>
                            <a:pt x="5035" y="1293"/>
                          </a:cubicBezTo>
                          <a:cubicBezTo>
                            <a:pt x="7612" y="395"/>
                            <a:pt x="19730" y="-2677"/>
                            <a:pt x="21312" y="5707"/>
                          </a:cubicBezTo>
                          <a:close/>
                          <a:moveTo>
                            <a:pt x="21312" y="5707"/>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1" name="AutoShape 62">
                      <a:extLst>
                        <a:ext uri="{FF2B5EF4-FFF2-40B4-BE49-F238E27FC236}">
                          <a16:creationId xmlns:a16="http://schemas.microsoft.com/office/drawing/2014/main" id="{B6387FDD-DF6D-0BBA-24F7-6FFB96FA7893}"/>
                        </a:ext>
                      </a:extLst>
                    </p:cNvPr>
                    <p:cNvSpPr>
                      <a:spLocks/>
                    </p:cNvSpPr>
                    <p:nvPr/>
                  </p:nvSpPr>
                  <p:spPr bwMode="auto">
                    <a:xfrm>
                      <a:off x="0" y="0"/>
                      <a:ext cx="661" cy="678"/>
                    </a:xfrm>
                    <a:custGeom>
                      <a:avLst/>
                      <a:gdLst/>
                      <a:ahLst/>
                      <a:cxnLst/>
                      <a:rect l="0" t="0" r="r" b="b"/>
                      <a:pathLst>
                        <a:path w="20180" h="20975">
                          <a:moveTo>
                            <a:pt x="15416" y="11263"/>
                          </a:moveTo>
                          <a:cubicBezTo>
                            <a:pt x="15416" y="11263"/>
                            <a:pt x="17200" y="12227"/>
                            <a:pt x="18955" y="10771"/>
                          </a:cubicBezTo>
                          <a:cubicBezTo>
                            <a:pt x="20710" y="9315"/>
                            <a:pt x="21053" y="5662"/>
                            <a:pt x="16751" y="1857"/>
                          </a:cubicBezTo>
                          <a:cubicBezTo>
                            <a:pt x="16751" y="1857"/>
                            <a:pt x="18844" y="4859"/>
                            <a:pt x="18518" y="5247"/>
                          </a:cubicBezTo>
                          <a:cubicBezTo>
                            <a:pt x="18518" y="5247"/>
                            <a:pt x="16288" y="1477"/>
                            <a:pt x="15417" y="1221"/>
                          </a:cubicBezTo>
                          <a:cubicBezTo>
                            <a:pt x="15417" y="1221"/>
                            <a:pt x="16670" y="3482"/>
                            <a:pt x="16647" y="3876"/>
                          </a:cubicBezTo>
                          <a:cubicBezTo>
                            <a:pt x="16608" y="4518"/>
                            <a:pt x="15929" y="2182"/>
                            <a:pt x="13122" y="920"/>
                          </a:cubicBezTo>
                          <a:cubicBezTo>
                            <a:pt x="11332" y="115"/>
                            <a:pt x="5238" y="-625"/>
                            <a:pt x="3776" y="828"/>
                          </a:cubicBezTo>
                          <a:cubicBezTo>
                            <a:pt x="2314" y="2280"/>
                            <a:pt x="2109" y="4409"/>
                            <a:pt x="2109" y="4409"/>
                          </a:cubicBezTo>
                          <a:cubicBezTo>
                            <a:pt x="2109" y="4409"/>
                            <a:pt x="1771" y="5997"/>
                            <a:pt x="612" y="6875"/>
                          </a:cubicBezTo>
                          <a:cubicBezTo>
                            <a:pt x="-547" y="7753"/>
                            <a:pt x="270" y="12894"/>
                            <a:pt x="406" y="14719"/>
                          </a:cubicBezTo>
                          <a:cubicBezTo>
                            <a:pt x="543" y="16544"/>
                            <a:pt x="167" y="18751"/>
                            <a:pt x="167" y="18751"/>
                          </a:cubicBezTo>
                          <a:lnTo>
                            <a:pt x="1980" y="20975"/>
                          </a:lnTo>
                          <a:lnTo>
                            <a:pt x="2576" y="14874"/>
                          </a:lnTo>
                          <a:cubicBezTo>
                            <a:pt x="2576" y="14874"/>
                            <a:pt x="681" y="11701"/>
                            <a:pt x="2055" y="9971"/>
                          </a:cubicBezTo>
                          <a:cubicBezTo>
                            <a:pt x="3428" y="8241"/>
                            <a:pt x="4685" y="8963"/>
                            <a:pt x="5159" y="10001"/>
                          </a:cubicBezTo>
                          <a:cubicBezTo>
                            <a:pt x="5876" y="11574"/>
                            <a:pt x="5543" y="12888"/>
                            <a:pt x="5543" y="12888"/>
                          </a:cubicBezTo>
                          <a:lnTo>
                            <a:pt x="6427" y="12674"/>
                          </a:lnTo>
                          <a:cubicBezTo>
                            <a:pt x="6427" y="12674"/>
                            <a:pt x="6201" y="11135"/>
                            <a:pt x="7306" y="9436"/>
                          </a:cubicBezTo>
                          <a:cubicBezTo>
                            <a:pt x="8411" y="7736"/>
                            <a:pt x="10166" y="3984"/>
                            <a:pt x="15416" y="11263"/>
                          </a:cubicBezTo>
                          <a:close/>
                          <a:moveTo>
                            <a:pt x="15416" y="11263"/>
                          </a:moveTo>
                        </a:path>
                      </a:pathLst>
                    </a:custGeom>
                    <a:solidFill>
                      <a:srgbClr val="383838"/>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2" name="AutoShape 63">
                      <a:extLst>
                        <a:ext uri="{FF2B5EF4-FFF2-40B4-BE49-F238E27FC236}">
                          <a16:creationId xmlns:a16="http://schemas.microsoft.com/office/drawing/2014/main" id="{ECC3AFDE-1474-28FD-266D-95971220595A}"/>
                        </a:ext>
                      </a:extLst>
                    </p:cNvPr>
                    <p:cNvSpPr>
                      <a:spLocks/>
                    </p:cNvSpPr>
                    <p:nvPr/>
                  </p:nvSpPr>
                  <p:spPr bwMode="auto">
                    <a:xfrm>
                      <a:off x="24" y="616"/>
                      <a:ext cx="407" cy="330"/>
                    </a:xfrm>
                    <a:custGeom>
                      <a:avLst/>
                      <a:gdLst/>
                      <a:ahLst/>
                      <a:cxnLst/>
                      <a:rect l="0" t="0" r="r" b="b"/>
                      <a:pathLst>
                        <a:path w="21126" h="20427">
                          <a:moveTo>
                            <a:pt x="42" y="14766"/>
                          </a:moveTo>
                          <a:cubicBezTo>
                            <a:pt x="559" y="13539"/>
                            <a:pt x="3911" y="3089"/>
                            <a:pt x="3815" y="958"/>
                          </a:cubicBezTo>
                          <a:cubicBezTo>
                            <a:pt x="3719" y="-1173"/>
                            <a:pt x="4786" y="543"/>
                            <a:pt x="7879" y="3238"/>
                          </a:cubicBezTo>
                          <a:cubicBezTo>
                            <a:pt x="10973" y="5934"/>
                            <a:pt x="20439" y="10287"/>
                            <a:pt x="20439" y="10287"/>
                          </a:cubicBezTo>
                          <a:cubicBezTo>
                            <a:pt x="20753" y="10436"/>
                            <a:pt x="20975" y="10700"/>
                            <a:pt x="21126" y="11025"/>
                          </a:cubicBezTo>
                          <a:cubicBezTo>
                            <a:pt x="19228" y="13114"/>
                            <a:pt x="13357" y="11539"/>
                            <a:pt x="12253" y="10919"/>
                          </a:cubicBezTo>
                          <a:cubicBezTo>
                            <a:pt x="11302" y="10385"/>
                            <a:pt x="4841" y="18215"/>
                            <a:pt x="3979" y="20427"/>
                          </a:cubicBezTo>
                          <a:cubicBezTo>
                            <a:pt x="3974" y="20422"/>
                            <a:pt x="-474" y="15993"/>
                            <a:pt x="42" y="14766"/>
                          </a:cubicBezTo>
                          <a:close/>
                          <a:moveTo>
                            <a:pt x="42" y="14766"/>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23" name="AutoShape 65">
                    <a:extLst>
                      <a:ext uri="{FF2B5EF4-FFF2-40B4-BE49-F238E27FC236}">
                        <a16:creationId xmlns:a16="http://schemas.microsoft.com/office/drawing/2014/main" id="{CD7A8767-2871-8E90-6090-EA0933953998}"/>
                      </a:ext>
                    </a:extLst>
                  </p:cNvPr>
                  <p:cNvSpPr>
                    <a:spLocks/>
                  </p:cNvSpPr>
                  <p:nvPr/>
                </p:nvSpPr>
                <p:spPr bwMode="auto">
                  <a:xfrm>
                    <a:off x="96" y="328"/>
                    <a:ext cx="43" cy="123"/>
                  </a:xfrm>
                  <a:custGeom>
                    <a:avLst/>
                    <a:gdLst/>
                    <a:ahLst/>
                    <a:cxnLst/>
                    <a:rect l="0" t="0" r="r" b="b"/>
                    <a:pathLst>
                      <a:path w="21175" h="21025">
                        <a:moveTo>
                          <a:pt x="1147" y="6"/>
                        </a:moveTo>
                        <a:cubicBezTo>
                          <a:pt x="1147" y="6"/>
                          <a:pt x="21600" y="-575"/>
                          <a:pt x="21168" y="10118"/>
                        </a:cubicBezTo>
                        <a:cubicBezTo>
                          <a:pt x="20744" y="20813"/>
                          <a:pt x="0" y="21025"/>
                          <a:pt x="0" y="21025"/>
                        </a:cubicBezTo>
                        <a:cubicBezTo>
                          <a:pt x="0" y="21025"/>
                          <a:pt x="19864" y="7623"/>
                          <a:pt x="1147" y="6"/>
                        </a:cubicBezTo>
                        <a:close/>
                        <a:moveTo>
                          <a:pt x="1147" y="6"/>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4" name="AutoShape 66">
                    <a:extLst>
                      <a:ext uri="{FF2B5EF4-FFF2-40B4-BE49-F238E27FC236}">
                        <a16:creationId xmlns:a16="http://schemas.microsoft.com/office/drawing/2014/main" id="{840B3EF0-924E-FB51-9097-19D3F29DE168}"/>
                      </a:ext>
                    </a:extLst>
                  </p:cNvPr>
                  <p:cNvSpPr>
                    <a:spLocks/>
                  </p:cNvSpPr>
                  <p:nvPr/>
                </p:nvSpPr>
                <p:spPr bwMode="auto">
                  <a:xfrm>
                    <a:off x="376" y="432"/>
                    <a:ext cx="32" cy="47"/>
                  </a:xfrm>
                  <a:custGeom>
                    <a:avLst/>
                    <a:gdLst/>
                    <a:ahLst/>
                    <a:cxnLst/>
                    <a:rect l="0" t="0" r="r" b="b"/>
                    <a:pathLst>
                      <a:path w="21574" h="21578">
                        <a:moveTo>
                          <a:pt x="15378" y="178"/>
                        </a:moveTo>
                        <a:cubicBezTo>
                          <a:pt x="14728" y="47"/>
                          <a:pt x="14046" y="-11"/>
                          <a:pt x="13355" y="2"/>
                        </a:cubicBezTo>
                        <a:cubicBezTo>
                          <a:pt x="12663" y="14"/>
                          <a:pt x="11962" y="98"/>
                          <a:pt x="11271" y="244"/>
                        </a:cubicBezTo>
                        <a:cubicBezTo>
                          <a:pt x="10580" y="390"/>
                          <a:pt x="9900" y="599"/>
                          <a:pt x="9247" y="857"/>
                        </a:cubicBezTo>
                        <a:cubicBezTo>
                          <a:pt x="8594" y="1115"/>
                          <a:pt x="7968" y="1421"/>
                          <a:pt x="7380" y="1761"/>
                        </a:cubicBezTo>
                        <a:cubicBezTo>
                          <a:pt x="6792" y="2100"/>
                          <a:pt x="6241" y="2473"/>
                          <a:pt x="5733" y="2863"/>
                        </a:cubicBezTo>
                        <a:cubicBezTo>
                          <a:pt x="5225" y="3253"/>
                          <a:pt x="4759" y="3662"/>
                          <a:pt x="4335" y="4076"/>
                        </a:cubicBezTo>
                        <a:cubicBezTo>
                          <a:pt x="3911" y="4490"/>
                          <a:pt x="3530" y="4909"/>
                          <a:pt x="3187" y="5326"/>
                        </a:cubicBezTo>
                        <a:cubicBezTo>
                          <a:pt x="2845" y="5742"/>
                          <a:pt x="2541" y="6155"/>
                          <a:pt x="2272" y="6558"/>
                        </a:cubicBezTo>
                        <a:cubicBezTo>
                          <a:pt x="2003" y="6962"/>
                          <a:pt x="1768" y="7356"/>
                          <a:pt x="1562" y="7737"/>
                        </a:cubicBezTo>
                        <a:cubicBezTo>
                          <a:pt x="1356" y="8118"/>
                          <a:pt x="1179" y="8486"/>
                          <a:pt x="1026" y="8840"/>
                        </a:cubicBezTo>
                        <a:cubicBezTo>
                          <a:pt x="873" y="9194"/>
                          <a:pt x="728" y="9568"/>
                          <a:pt x="598" y="9965"/>
                        </a:cubicBezTo>
                        <a:cubicBezTo>
                          <a:pt x="467" y="10361"/>
                          <a:pt x="351" y="10779"/>
                          <a:pt x="256" y="11217"/>
                        </a:cubicBezTo>
                        <a:cubicBezTo>
                          <a:pt x="161" y="11655"/>
                          <a:pt x="87" y="12114"/>
                          <a:pt x="44" y="12590"/>
                        </a:cubicBezTo>
                        <a:cubicBezTo>
                          <a:pt x="0" y="13066"/>
                          <a:pt x="-13" y="13559"/>
                          <a:pt x="14" y="14063"/>
                        </a:cubicBezTo>
                        <a:cubicBezTo>
                          <a:pt x="40" y="14567"/>
                          <a:pt x="107" y="15081"/>
                          <a:pt x="223" y="15597"/>
                        </a:cubicBezTo>
                        <a:cubicBezTo>
                          <a:pt x="340" y="16112"/>
                          <a:pt x="506" y="16627"/>
                          <a:pt x="730" y="17129"/>
                        </a:cubicBezTo>
                        <a:cubicBezTo>
                          <a:pt x="954" y="17631"/>
                          <a:pt x="1237" y="18118"/>
                          <a:pt x="1581" y="18575"/>
                        </a:cubicBezTo>
                        <a:cubicBezTo>
                          <a:pt x="1924" y="19032"/>
                          <a:pt x="2330" y="19458"/>
                          <a:pt x="2794" y="19835"/>
                        </a:cubicBezTo>
                        <a:cubicBezTo>
                          <a:pt x="3259" y="20212"/>
                          <a:pt x="3782" y="20540"/>
                          <a:pt x="4354" y="20804"/>
                        </a:cubicBezTo>
                        <a:cubicBezTo>
                          <a:pt x="4925" y="21069"/>
                          <a:pt x="5545" y="21271"/>
                          <a:pt x="6196" y="21400"/>
                        </a:cubicBezTo>
                        <a:cubicBezTo>
                          <a:pt x="6846" y="21531"/>
                          <a:pt x="7528" y="21589"/>
                          <a:pt x="8219" y="21576"/>
                        </a:cubicBezTo>
                        <a:cubicBezTo>
                          <a:pt x="8911" y="21564"/>
                          <a:pt x="9612" y="21480"/>
                          <a:pt x="10303" y="21334"/>
                        </a:cubicBezTo>
                        <a:cubicBezTo>
                          <a:pt x="10994" y="21188"/>
                          <a:pt x="11674" y="20979"/>
                          <a:pt x="12327" y="20721"/>
                        </a:cubicBezTo>
                        <a:cubicBezTo>
                          <a:pt x="12980" y="20463"/>
                          <a:pt x="13606" y="20157"/>
                          <a:pt x="14194" y="19817"/>
                        </a:cubicBezTo>
                        <a:cubicBezTo>
                          <a:pt x="14782" y="19478"/>
                          <a:pt x="15333" y="19105"/>
                          <a:pt x="15841" y="18715"/>
                        </a:cubicBezTo>
                        <a:cubicBezTo>
                          <a:pt x="16349" y="18325"/>
                          <a:pt x="16815" y="17916"/>
                          <a:pt x="17239" y="17502"/>
                        </a:cubicBezTo>
                        <a:cubicBezTo>
                          <a:pt x="17663" y="17088"/>
                          <a:pt x="18044" y="16669"/>
                          <a:pt x="18387" y="16252"/>
                        </a:cubicBezTo>
                        <a:cubicBezTo>
                          <a:pt x="18729" y="15836"/>
                          <a:pt x="19033" y="15423"/>
                          <a:pt x="19302" y="15020"/>
                        </a:cubicBezTo>
                        <a:cubicBezTo>
                          <a:pt x="19571" y="14616"/>
                          <a:pt x="19806" y="14222"/>
                          <a:pt x="20012" y="13841"/>
                        </a:cubicBezTo>
                        <a:cubicBezTo>
                          <a:pt x="20218" y="13460"/>
                          <a:pt x="20395" y="13092"/>
                          <a:pt x="20548" y="12738"/>
                        </a:cubicBezTo>
                        <a:cubicBezTo>
                          <a:pt x="20701" y="12384"/>
                          <a:pt x="20846" y="12010"/>
                          <a:pt x="20976" y="11613"/>
                        </a:cubicBezTo>
                        <a:cubicBezTo>
                          <a:pt x="21107" y="11217"/>
                          <a:pt x="21223" y="10799"/>
                          <a:pt x="21318" y="10361"/>
                        </a:cubicBezTo>
                        <a:cubicBezTo>
                          <a:pt x="21413" y="9923"/>
                          <a:pt x="21487" y="9464"/>
                          <a:pt x="21530" y="8988"/>
                        </a:cubicBezTo>
                        <a:cubicBezTo>
                          <a:pt x="21574" y="8512"/>
                          <a:pt x="21587" y="8019"/>
                          <a:pt x="21560" y="7515"/>
                        </a:cubicBezTo>
                        <a:cubicBezTo>
                          <a:pt x="21534" y="7011"/>
                          <a:pt x="21467" y="6497"/>
                          <a:pt x="21351" y="5981"/>
                        </a:cubicBezTo>
                        <a:cubicBezTo>
                          <a:pt x="21234" y="5466"/>
                          <a:pt x="21068" y="4951"/>
                          <a:pt x="20844" y="4449"/>
                        </a:cubicBezTo>
                        <a:cubicBezTo>
                          <a:pt x="20620" y="3947"/>
                          <a:pt x="20337" y="3460"/>
                          <a:pt x="19993" y="3003"/>
                        </a:cubicBezTo>
                        <a:cubicBezTo>
                          <a:pt x="19650" y="2546"/>
                          <a:pt x="19244" y="2120"/>
                          <a:pt x="18780" y="1743"/>
                        </a:cubicBezTo>
                        <a:cubicBezTo>
                          <a:pt x="18315" y="1366"/>
                          <a:pt x="17792" y="1038"/>
                          <a:pt x="17220" y="774"/>
                        </a:cubicBezTo>
                        <a:cubicBezTo>
                          <a:pt x="16649" y="509"/>
                          <a:pt x="16029" y="307"/>
                          <a:pt x="15378" y="178"/>
                        </a:cubicBezTo>
                        <a:close/>
                        <a:moveTo>
                          <a:pt x="15378" y="178"/>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5" name="AutoShape 67">
                    <a:extLst>
                      <a:ext uri="{FF2B5EF4-FFF2-40B4-BE49-F238E27FC236}">
                        <a16:creationId xmlns:a16="http://schemas.microsoft.com/office/drawing/2014/main" id="{46D848F9-74C9-5C75-3550-74CB1BFA474C}"/>
                      </a:ext>
                    </a:extLst>
                  </p:cNvPr>
                  <p:cNvSpPr>
                    <a:spLocks/>
                  </p:cNvSpPr>
                  <p:nvPr/>
                </p:nvSpPr>
                <p:spPr bwMode="auto">
                  <a:xfrm>
                    <a:off x="488" y="488"/>
                    <a:ext cx="27" cy="46"/>
                  </a:xfrm>
                  <a:custGeom>
                    <a:avLst/>
                    <a:gdLst/>
                    <a:ahLst/>
                    <a:cxnLst/>
                    <a:rect l="0" t="0" r="r" b="b"/>
                    <a:pathLst>
                      <a:path w="19030" h="20015">
                        <a:moveTo>
                          <a:pt x="1782" y="8303"/>
                        </a:moveTo>
                        <a:cubicBezTo>
                          <a:pt x="-1282" y="13744"/>
                          <a:pt x="-297" y="18928"/>
                          <a:pt x="3987" y="19868"/>
                        </a:cubicBezTo>
                        <a:cubicBezTo>
                          <a:pt x="8254" y="20808"/>
                          <a:pt x="14207" y="17161"/>
                          <a:pt x="17249" y="11713"/>
                        </a:cubicBezTo>
                        <a:cubicBezTo>
                          <a:pt x="20318" y="6275"/>
                          <a:pt x="19317" y="1095"/>
                          <a:pt x="15055" y="148"/>
                        </a:cubicBezTo>
                        <a:cubicBezTo>
                          <a:pt x="10776" y="-792"/>
                          <a:pt x="4818" y="2855"/>
                          <a:pt x="1782" y="8303"/>
                        </a:cubicBezTo>
                        <a:close/>
                        <a:moveTo>
                          <a:pt x="1782" y="8303"/>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6" name="AutoShape 68">
                    <a:extLst>
                      <a:ext uri="{FF2B5EF4-FFF2-40B4-BE49-F238E27FC236}">
                        <a16:creationId xmlns:a16="http://schemas.microsoft.com/office/drawing/2014/main" id="{ED7ED751-7A7B-E77D-5A59-0CA162061C73}"/>
                      </a:ext>
                    </a:extLst>
                  </p:cNvPr>
                  <p:cNvSpPr>
                    <a:spLocks/>
                  </p:cNvSpPr>
                  <p:nvPr/>
                </p:nvSpPr>
                <p:spPr bwMode="auto">
                  <a:xfrm>
                    <a:off x="280" y="528"/>
                    <a:ext cx="186" cy="178"/>
                  </a:xfrm>
                  <a:custGeom>
                    <a:avLst/>
                    <a:gdLst/>
                    <a:ahLst/>
                    <a:cxnLst/>
                    <a:rect l="0" t="0" r="r" b="b"/>
                    <a:pathLst>
                      <a:path w="21600" h="12591">
                        <a:moveTo>
                          <a:pt x="18875" y="7793"/>
                        </a:moveTo>
                        <a:cubicBezTo>
                          <a:pt x="11233" y="8096"/>
                          <a:pt x="4764" y="5785"/>
                          <a:pt x="2450" y="1230"/>
                        </a:cubicBezTo>
                        <a:cubicBezTo>
                          <a:pt x="1660" y="841"/>
                          <a:pt x="849" y="435"/>
                          <a:pt x="0" y="0"/>
                        </a:cubicBezTo>
                        <a:cubicBezTo>
                          <a:pt x="0" y="0"/>
                          <a:pt x="5624" y="21600"/>
                          <a:pt x="21600" y="8218"/>
                        </a:cubicBezTo>
                        <a:cubicBezTo>
                          <a:pt x="21600" y="8218"/>
                          <a:pt x="20822" y="8258"/>
                          <a:pt x="18875" y="7793"/>
                        </a:cubicBezTo>
                        <a:close/>
                        <a:moveTo>
                          <a:pt x="18875" y="7793"/>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7" name="AutoShape 69">
                    <a:extLst>
                      <a:ext uri="{FF2B5EF4-FFF2-40B4-BE49-F238E27FC236}">
                        <a16:creationId xmlns:a16="http://schemas.microsoft.com/office/drawing/2014/main" id="{F2D1BD03-925F-AA78-4B2C-DE03355FBAFB}"/>
                      </a:ext>
                    </a:extLst>
                  </p:cNvPr>
                  <p:cNvSpPr>
                    <a:spLocks/>
                  </p:cNvSpPr>
                  <p:nvPr/>
                </p:nvSpPr>
                <p:spPr bwMode="auto">
                  <a:xfrm>
                    <a:off x="304" y="544"/>
                    <a:ext cx="142" cy="93"/>
                  </a:xfrm>
                  <a:custGeom>
                    <a:avLst/>
                    <a:gdLst/>
                    <a:ahLst/>
                    <a:cxnLst/>
                    <a:rect l="0" t="0" r="r" b="b"/>
                    <a:pathLst>
                      <a:path w="21600" h="20729">
                        <a:moveTo>
                          <a:pt x="21600" y="20646"/>
                        </a:moveTo>
                        <a:cubicBezTo>
                          <a:pt x="17982" y="18579"/>
                          <a:pt x="11279" y="13314"/>
                          <a:pt x="0" y="0"/>
                        </a:cubicBezTo>
                        <a:cubicBezTo>
                          <a:pt x="3042" y="14329"/>
                          <a:pt x="11550" y="21600"/>
                          <a:pt x="21600" y="20646"/>
                        </a:cubicBezTo>
                        <a:close/>
                        <a:moveTo>
                          <a:pt x="21600" y="20646"/>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8" name="AutoShape 70">
                    <a:extLst>
                      <a:ext uri="{FF2B5EF4-FFF2-40B4-BE49-F238E27FC236}">
                        <a16:creationId xmlns:a16="http://schemas.microsoft.com/office/drawing/2014/main" id="{C8C3C11F-0607-25F9-81A5-99A35C694EE0}"/>
                      </a:ext>
                    </a:extLst>
                  </p:cNvPr>
                  <p:cNvSpPr>
                    <a:spLocks/>
                  </p:cNvSpPr>
                  <p:nvPr/>
                </p:nvSpPr>
                <p:spPr bwMode="auto">
                  <a:xfrm>
                    <a:off x="280" y="312"/>
                    <a:ext cx="162" cy="88"/>
                  </a:xfrm>
                  <a:custGeom>
                    <a:avLst/>
                    <a:gdLst/>
                    <a:ahLst/>
                    <a:cxnLst/>
                    <a:rect l="0" t="0" r="r" b="b"/>
                    <a:pathLst>
                      <a:path w="21600" h="14681">
                        <a:moveTo>
                          <a:pt x="21600" y="14681"/>
                        </a:moveTo>
                        <a:cubicBezTo>
                          <a:pt x="21600" y="14681"/>
                          <a:pt x="19492" y="835"/>
                          <a:pt x="11273" y="59"/>
                        </a:cubicBezTo>
                        <a:cubicBezTo>
                          <a:pt x="860" y="-923"/>
                          <a:pt x="0" y="10579"/>
                          <a:pt x="0" y="10579"/>
                        </a:cubicBezTo>
                        <a:cubicBezTo>
                          <a:pt x="0" y="10579"/>
                          <a:pt x="10037" y="-6919"/>
                          <a:pt x="21600" y="14681"/>
                        </a:cubicBezTo>
                        <a:close/>
                        <a:moveTo>
                          <a:pt x="21600" y="14681"/>
                        </a:moveTo>
                      </a:path>
                    </a:pathLst>
                  </a:custGeom>
                  <a:solidFill>
                    <a:srgbClr val="24242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9" name="AutoShape 71">
                    <a:extLst>
                      <a:ext uri="{FF2B5EF4-FFF2-40B4-BE49-F238E27FC236}">
                        <a16:creationId xmlns:a16="http://schemas.microsoft.com/office/drawing/2014/main" id="{5216A823-377E-A6DE-8DD9-C87404BA70FF}"/>
                      </a:ext>
                    </a:extLst>
                  </p:cNvPr>
                  <p:cNvSpPr>
                    <a:spLocks/>
                  </p:cNvSpPr>
                  <p:nvPr/>
                </p:nvSpPr>
                <p:spPr bwMode="auto">
                  <a:xfrm>
                    <a:off x="512" y="408"/>
                    <a:ext cx="43" cy="24"/>
                  </a:xfrm>
                  <a:custGeom>
                    <a:avLst/>
                    <a:gdLst/>
                    <a:ahLst/>
                    <a:cxnLst/>
                    <a:rect l="0" t="0" r="r" b="b"/>
                    <a:pathLst>
                      <a:path w="21600" h="10038">
                        <a:moveTo>
                          <a:pt x="0" y="8422"/>
                        </a:moveTo>
                        <a:cubicBezTo>
                          <a:pt x="0" y="8422"/>
                          <a:pt x="15483" y="-11562"/>
                          <a:pt x="21600" y="10038"/>
                        </a:cubicBezTo>
                        <a:cubicBezTo>
                          <a:pt x="21596" y="10038"/>
                          <a:pt x="11606" y="5406"/>
                          <a:pt x="0" y="8422"/>
                        </a:cubicBezTo>
                        <a:close/>
                        <a:moveTo>
                          <a:pt x="0" y="8422"/>
                        </a:moveTo>
                      </a:path>
                    </a:pathLst>
                  </a:custGeom>
                  <a:solidFill>
                    <a:srgbClr val="24242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14" name="AutoShape 73">
                  <a:extLst>
                    <a:ext uri="{FF2B5EF4-FFF2-40B4-BE49-F238E27FC236}">
                      <a16:creationId xmlns:a16="http://schemas.microsoft.com/office/drawing/2014/main" id="{B7E23C72-190D-1537-80E3-DDD89829B7B9}"/>
                    </a:ext>
                  </a:extLst>
                </p:cNvPr>
                <p:cNvSpPr>
                  <a:spLocks/>
                </p:cNvSpPr>
                <p:nvPr/>
              </p:nvSpPr>
              <p:spPr bwMode="auto">
                <a:xfrm>
                  <a:off x="1535" y="160"/>
                  <a:ext cx="1315" cy="1664"/>
                </a:xfrm>
                <a:custGeom>
                  <a:avLst/>
                  <a:gdLst/>
                  <a:ahLst/>
                  <a:cxnLst/>
                  <a:rect l="0" t="0" r="r" b="b"/>
                  <a:pathLst>
                    <a:path w="21413" h="21357">
                      <a:moveTo>
                        <a:pt x="8939" y="15"/>
                      </a:moveTo>
                      <a:cubicBezTo>
                        <a:pt x="15026" y="365"/>
                        <a:pt x="19580" y="4858"/>
                        <a:pt x="19580" y="4858"/>
                      </a:cubicBezTo>
                      <a:cubicBezTo>
                        <a:pt x="20226" y="5334"/>
                        <a:pt x="20971" y="6704"/>
                        <a:pt x="21109" y="7440"/>
                      </a:cubicBezTo>
                      <a:cubicBezTo>
                        <a:pt x="21109" y="7440"/>
                        <a:pt x="21600" y="9791"/>
                        <a:pt x="21335" y="11294"/>
                      </a:cubicBezTo>
                      <a:cubicBezTo>
                        <a:pt x="21070" y="12797"/>
                        <a:pt x="11527" y="19798"/>
                        <a:pt x="8399" y="21357"/>
                      </a:cubicBezTo>
                      <a:cubicBezTo>
                        <a:pt x="8399" y="21357"/>
                        <a:pt x="1979" y="16214"/>
                        <a:pt x="1058" y="14372"/>
                      </a:cubicBezTo>
                      <a:cubicBezTo>
                        <a:pt x="138" y="12530"/>
                        <a:pt x="0" y="11614"/>
                        <a:pt x="0" y="11614"/>
                      </a:cubicBezTo>
                      <a:cubicBezTo>
                        <a:pt x="0" y="11614"/>
                        <a:pt x="3000" y="11213"/>
                        <a:pt x="5279" y="10117"/>
                      </a:cubicBezTo>
                      <a:cubicBezTo>
                        <a:pt x="7081" y="9251"/>
                        <a:pt x="9510" y="7906"/>
                        <a:pt x="12102" y="6439"/>
                      </a:cubicBezTo>
                      <a:cubicBezTo>
                        <a:pt x="9624" y="-34"/>
                        <a:pt x="1607" y="4310"/>
                        <a:pt x="1607" y="4310"/>
                      </a:cubicBezTo>
                      <a:lnTo>
                        <a:pt x="30" y="3018"/>
                      </a:lnTo>
                      <a:cubicBezTo>
                        <a:pt x="30" y="3018"/>
                        <a:pt x="4452" y="-243"/>
                        <a:pt x="8939" y="15"/>
                      </a:cubicBezTo>
                      <a:close/>
                      <a:moveTo>
                        <a:pt x="8939" y="15"/>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5" name="AutoShape 74">
                  <a:extLst>
                    <a:ext uri="{FF2B5EF4-FFF2-40B4-BE49-F238E27FC236}">
                      <a16:creationId xmlns:a16="http://schemas.microsoft.com/office/drawing/2014/main" id="{7C14A010-7F9A-3049-3A56-083CB65AE880}"/>
                    </a:ext>
                  </a:extLst>
                </p:cNvPr>
                <p:cNvSpPr>
                  <a:spLocks/>
                </p:cNvSpPr>
                <p:nvPr/>
              </p:nvSpPr>
              <p:spPr bwMode="auto">
                <a:xfrm>
                  <a:off x="1719" y="680"/>
                  <a:ext cx="1129" cy="1108"/>
                </a:xfrm>
                <a:custGeom>
                  <a:avLst/>
                  <a:gdLst/>
                  <a:ahLst/>
                  <a:cxnLst/>
                  <a:rect l="0" t="0" r="r" b="b"/>
                  <a:pathLst>
                    <a:path w="21600" h="21600">
                      <a:moveTo>
                        <a:pt x="20976" y="0"/>
                      </a:moveTo>
                      <a:lnTo>
                        <a:pt x="15247" y="43"/>
                      </a:lnTo>
                      <a:lnTo>
                        <a:pt x="13122" y="4660"/>
                      </a:lnTo>
                      <a:lnTo>
                        <a:pt x="8774" y="4708"/>
                      </a:lnTo>
                      <a:cubicBezTo>
                        <a:pt x="8774" y="4708"/>
                        <a:pt x="7676" y="11176"/>
                        <a:pt x="0" y="15086"/>
                      </a:cubicBezTo>
                      <a:cubicBezTo>
                        <a:pt x="0" y="15086"/>
                        <a:pt x="4487" y="20165"/>
                        <a:pt x="5732" y="21600"/>
                      </a:cubicBezTo>
                      <a:lnTo>
                        <a:pt x="15575" y="13843"/>
                      </a:lnTo>
                      <a:lnTo>
                        <a:pt x="16224" y="12034"/>
                      </a:lnTo>
                      <a:lnTo>
                        <a:pt x="20098" y="10500"/>
                      </a:lnTo>
                      <a:lnTo>
                        <a:pt x="21600" y="6097"/>
                      </a:lnTo>
                      <a:cubicBezTo>
                        <a:pt x="21600" y="6098"/>
                        <a:pt x="21336" y="1218"/>
                        <a:pt x="20976" y="0"/>
                      </a:cubicBezTo>
                      <a:close/>
                      <a:moveTo>
                        <a:pt x="20976" y="0"/>
                      </a:moveTo>
                    </a:path>
                  </a:pathLst>
                </a:custGeom>
                <a:solidFill>
                  <a:schemeClr val="accent1">
                    <a:lumMod val="7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6" name="AutoShape 75">
                  <a:extLst>
                    <a:ext uri="{FF2B5EF4-FFF2-40B4-BE49-F238E27FC236}">
                      <a16:creationId xmlns:a16="http://schemas.microsoft.com/office/drawing/2014/main" id="{28E5E460-3188-1866-1302-1A962DED8ECE}"/>
                    </a:ext>
                  </a:extLst>
                </p:cNvPr>
                <p:cNvSpPr>
                  <a:spLocks/>
                </p:cNvSpPr>
                <p:nvPr/>
              </p:nvSpPr>
              <p:spPr bwMode="auto">
                <a:xfrm>
                  <a:off x="1760" y="768"/>
                  <a:ext cx="1064" cy="986"/>
                </a:xfrm>
                <a:custGeom>
                  <a:avLst/>
                  <a:gdLst/>
                  <a:ahLst/>
                  <a:cxnLst/>
                  <a:rect l="0" t="0" r="r" b="b"/>
                  <a:pathLst>
                    <a:path w="21554" h="21174">
                      <a:moveTo>
                        <a:pt x="0" y="15568"/>
                      </a:moveTo>
                      <a:cubicBezTo>
                        <a:pt x="0" y="15568"/>
                        <a:pt x="2331" y="14311"/>
                        <a:pt x="6404" y="10210"/>
                      </a:cubicBezTo>
                      <a:cubicBezTo>
                        <a:pt x="15064" y="1489"/>
                        <a:pt x="20430" y="-426"/>
                        <a:pt x="21171" y="73"/>
                      </a:cubicBezTo>
                      <a:lnTo>
                        <a:pt x="21554" y="4345"/>
                      </a:lnTo>
                      <a:cubicBezTo>
                        <a:pt x="21554" y="4345"/>
                        <a:pt x="18635" y="11240"/>
                        <a:pt x="4696" y="21174"/>
                      </a:cubicBezTo>
                      <a:cubicBezTo>
                        <a:pt x="4696" y="21174"/>
                        <a:pt x="-46" y="15984"/>
                        <a:pt x="0" y="15568"/>
                      </a:cubicBezTo>
                      <a:close/>
                      <a:moveTo>
                        <a:pt x="0" y="15568"/>
                      </a:moveTo>
                    </a:path>
                  </a:pathLst>
                </a:custGeom>
                <a:solidFill>
                  <a:srgbClr val="D8E5C5"/>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7" name="AutoShape 76">
                  <a:extLst>
                    <a:ext uri="{FF2B5EF4-FFF2-40B4-BE49-F238E27FC236}">
                      <a16:creationId xmlns:a16="http://schemas.microsoft.com/office/drawing/2014/main" id="{0E6284C0-D7CD-C74E-5CFB-EEC6738FE5DD}"/>
                    </a:ext>
                  </a:extLst>
                </p:cNvPr>
                <p:cNvSpPr>
                  <a:spLocks/>
                </p:cNvSpPr>
                <p:nvPr/>
              </p:nvSpPr>
              <p:spPr bwMode="auto">
                <a:xfrm>
                  <a:off x="1824" y="847"/>
                  <a:ext cx="1025" cy="479"/>
                </a:xfrm>
                <a:custGeom>
                  <a:avLst/>
                  <a:gdLst/>
                  <a:ahLst/>
                  <a:cxnLst/>
                  <a:rect l="0" t="0" r="r" b="b"/>
                  <a:pathLst>
                    <a:path w="21600" h="14976">
                      <a:moveTo>
                        <a:pt x="21600" y="1675"/>
                      </a:moveTo>
                      <a:cubicBezTo>
                        <a:pt x="21600" y="1675"/>
                        <a:pt x="11248" y="21600"/>
                        <a:pt x="888" y="12676"/>
                      </a:cubicBezTo>
                      <a:lnTo>
                        <a:pt x="0" y="6593"/>
                      </a:lnTo>
                      <a:lnTo>
                        <a:pt x="4896" y="6453"/>
                      </a:lnTo>
                      <a:cubicBezTo>
                        <a:pt x="4896" y="6453"/>
                        <a:pt x="9534" y="14191"/>
                        <a:pt x="21493" y="0"/>
                      </a:cubicBezTo>
                      <a:lnTo>
                        <a:pt x="21600" y="1675"/>
                      </a:lnTo>
                      <a:close/>
                      <a:moveTo>
                        <a:pt x="21600" y="1675"/>
                      </a:moveTo>
                    </a:path>
                  </a:pathLst>
                </a:custGeom>
                <a:solidFill>
                  <a:srgbClr val="A00D2E"/>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8" name="AutoShape 77">
                  <a:extLst>
                    <a:ext uri="{FF2B5EF4-FFF2-40B4-BE49-F238E27FC236}">
                      <a16:creationId xmlns:a16="http://schemas.microsoft.com/office/drawing/2014/main" id="{6E76536E-70E6-D3C5-800E-0E4ACF46B450}"/>
                    </a:ext>
                  </a:extLst>
                </p:cNvPr>
                <p:cNvSpPr>
                  <a:spLocks/>
                </p:cNvSpPr>
                <p:nvPr/>
              </p:nvSpPr>
              <p:spPr bwMode="auto">
                <a:xfrm>
                  <a:off x="2760" y="704"/>
                  <a:ext cx="88" cy="197"/>
                </a:xfrm>
                <a:custGeom>
                  <a:avLst/>
                  <a:gdLst/>
                  <a:ahLst/>
                  <a:cxnLst/>
                  <a:rect l="0" t="0" r="r" b="b"/>
                  <a:pathLst>
                    <a:path w="21600" h="21600">
                      <a:moveTo>
                        <a:pt x="17070" y="0"/>
                      </a:moveTo>
                      <a:lnTo>
                        <a:pt x="21600" y="17443"/>
                      </a:lnTo>
                      <a:lnTo>
                        <a:pt x="0" y="21600"/>
                      </a:lnTo>
                      <a:lnTo>
                        <a:pt x="11709" y="729"/>
                      </a:lnTo>
                      <a:close/>
                      <a:moveTo>
                        <a:pt x="17070" y="0"/>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9" name="AutoShape 78">
                  <a:extLst>
                    <a:ext uri="{FF2B5EF4-FFF2-40B4-BE49-F238E27FC236}">
                      <a16:creationId xmlns:a16="http://schemas.microsoft.com/office/drawing/2014/main" id="{5DCAC105-CC4F-2E11-FA6D-B17F4426D818}"/>
                    </a:ext>
                  </a:extLst>
                </p:cNvPr>
                <p:cNvSpPr>
                  <a:spLocks/>
                </p:cNvSpPr>
                <p:nvPr/>
              </p:nvSpPr>
              <p:spPr bwMode="auto">
                <a:xfrm>
                  <a:off x="2792" y="888"/>
                  <a:ext cx="79" cy="83"/>
                </a:xfrm>
                <a:custGeom>
                  <a:avLst/>
                  <a:gdLst/>
                  <a:ahLst/>
                  <a:cxnLst/>
                  <a:rect l="0" t="0" r="r" b="b"/>
                  <a:pathLst>
                    <a:path w="21600" h="21600">
                      <a:moveTo>
                        <a:pt x="15627" y="0"/>
                      </a:moveTo>
                      <a:lnTo>
                        <a:pt x="0" y="21600"/>
                      </a:lnTo>
                      <a:lnTo>
                        <a:pt x="14843" y="18677"/>
                      </a:lnTo>
                      <a:lnTo>
                        <a:pt x="21600" y="8563"/>
                      </a:lnTo>
                      <a:close/>
                      <a:moveTo>
                        <a:pt x="15627" y="0"/>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0" name="AutoShape 79">
                  <a:extLst>
                    <a:ext uri="{FF2B5EF4-FFF2-40B4-BE49-F238E27FC236}">
                      <a16:creationId xmlns:a16="http://schemas.microsoft.com/office/drawing/2014/main" id="{838B1478-E326-6873-1F22-F3382BC9EF29}"/>
                    </a:ext>
                  </a:extLst>
                </p:cNvPr>
                <p:cNvSpPr>
                  <a:spLocks/>
                </p:cNvSpPr>
                <p:nvPr/>
              </p:nvSpPr>
              <p:spPr bwMode="auto">
                <a:xfrm>
                  <a:off x="472" y="1640"/>
                  <a:ext cx="432" cy="374"/>
                </a:xfrm>
                <a:custGeom>
                  <a:avLst/>
                  <a:gdLst/>
                  <a:ahLst/>
                  <a:cxnLst/>
                  <a:rect l="0" t="0" r="r" b="b"/>
                  <a:pathLst>
                    <a:path w="21600" h="21600">
                      <a:moveTo>
                        <a:pt x="21600" y="7006"/>
                      </a:moveTo>
                      <a:cubicBezTo>
                        <a:pt x="21600" y="7006"/>
                        <a:pt x="19446" y="1510"/>
                        <a:pt x="16951" y="0"/>
                      </a:cubicBezTo>
                      <a:lnTo>
                        <a:pt x="10505" y="3624"/>
                      </a:lnTo>
                      <a:lnTo>
                        <a:pt x="10530" y="6045"/>
                      </a:lnTo>
                      <a:lnTo>
                        <a:pt x="8046" y="5638"/>
                      </a:lnTo>
                      <a:cubicBezTo>
                        <a:pt x="8046" y="5638"/>
                        <a:pt x="2222" y="14102"/>
                        <a:pt x="0" y="20531"/>
                      </a:cubicBezTo>
                      <a:lnTo>
                        <a:pt x="2491" y="21600"/>
                      </a:lnTo>
                      <a:cubicBezTo>
                        <a:pt x="2491" y="21600"/>
                        <a:pt x="10473" y="16693"/>
                        <a:pt x="12734" y="16384"/>
                      </a:cubicBezTo>
                      <a:cubicBezTo>
                        <a:pt x="14995" y="16075"/>
                        <a:pt x="16359" y="16555"/>
                        <a:pt x="16359" y="16555"/>
                      </a:cubicBezTo>
                      <a:lnTo>
                        <a:pt x="21600" y="7006"/>
                      </a:lnTo>
                      <a:close/>
                      <a:moveTo>
                        <a:pt x="21600" y="7006"/>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1" name="AutoShape 80">
                  <a:extLst>
                    <a:ext uri="{FF2B5EF4-FFF2-40B4-BE49-F238E27FC236}">
                      <a16:creationId xmlns:a16="http://schemas.microsoft.com/office/drawing/2014/main" id="{F9C09406-650B-7988-8A31-2EABE2864F02}"/>
                    </a:ext>
                  </a:extLst>
                </p:cNvPr>
                <p:cNvSpPr>
                  <a:spLocks/>
                </p:cNvSpPr>
                <p:nvPr/>
              </p:nvSpPr>
              <p:spPr bwMode="auto">
                <a:xfrm>
                  <a:off x="0" y="1880"/>
                  <a:ext cx="368" cy="439"/>
                </a:xfrm>
                <a:custGeom>
                  <a:avLst/>
                  <a:gdLst/>
                  <a:ahLst/>
                  <a:cxnLst/>
                  <a:rect l="0" t="0" r="r" b="b"/>
                  <a:pathLst>
                    <a:path w="21600" h="21600">
                      <a:moveTo>
                        <a:pt x="21600" y="4739"/>
                      </a:moveTo>
                      <a:cubicBezTo>
                        <a:pt x="21600" y="4739"/>
                        <a:pt x="17731" y="659"/>
                        <a:pt x="14467" y="0"/>
                      </a:cubicBezTo>
                      <a:lnTo>
                        <a:pt x="7918" y="4600"/>
                      </a:lnTo>
                      <a:lnTo>
                        <a:pt x="8553" y="6622"/>
                      </a:lnTo>
                      <a:lnTo>
                        <a:pt x="5579" y="6884"/>
                      </a:lnTo>
                      <a:cubicBezTo>
                        <a:pt x="5579" y="6884"/>
                        <a:pt x="961" y="15386"/>
                        <a:pt x="0" y="21309"/>
                      </a:cubicBezTo>
                      <a:lnTo>
                        <a:pt x="3148" y="21600"/>
                      </a:lnTo>
                      <a:cubicBezTo>
                        <a:pt x="3148" y="21600"/>
                        <a:pt x="11154" y="15553"/>
                        <a:pt x="13692" y="14746"/>
                      </a:cubicBezTo>
                      <a:cubicBezTo>
                        <a:pt x="16230" y="13938"/>
                        <a:pt x="17929" y="14009"/>
                        <a:pt x="17929" y="14009"/>
                      </a:cubicBezTo>
                      <a:lnTo>
                        <a:pt x="21600" y="4739"/>
                      </a:lnTo>
                      <a:close/>
                      <a:moveTo>
                        <a:pt x="21600" y="4739"/>
                      </a:moveTo>
                    </a:path>
                  </a:pathLst>
                </a:custGeom>
                <a:solidFill>
                  <a:schemeClr val="accent1">
                    <a:lumMod val="7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grpSp>
      <p:sp>
        <p:nvSpPr>
          <p:cNvPr id="86" name="Google Shape;224;p34"/>
          <p:cNvSpPr txBox="1">
            <a:spLocks/>
          </p:cNvSpPr>
          <p:nvPr/>
        </p:nvSpPr>
        <p:spPr>
          <a:xfrm>
            <a:off x="9039794" y="2715861"/>
            <a:ext cx="1366170" cy="1348499"/>
          </a:xfrm>
          <a:prstGeom prst="rect">
            <a:avLst/>
          </a:prstGeom>
        </p:spPr>
        <p:txBody>
          <a:bodyPr spcFirstLastPara="1" wrap="square" lIns="94195" tIns="94195" rIns="94195" bIns="9419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spcBef>
                <a:spcPts val="0"/>
              </a:spcBef>
            </a:pPr>
            <a:r>
              <a:rPr lang="en" sz="9067" dirty="0"/>
              <a:t>05</a:t>
            </a:r>
            <a:endParaRPr lang="en" sz="9891" dirty="0"/>
          </a:p>
        </p:txBody>
      </p:sp>
    </p:spTree>
    <p:extLst>
      <p:ext uri="{BB962C8B-B14F-4D97-AF65-F5344CB8AC3E}">
        <p14:creationId xmlns:p14="http://schemas.microsoft.com/office/powerpoint/2010/main" val="2581690327"/>
      </p:ext>
    </p:extLst>
  </p:cSld>
  <p:clrMapOvr>
    <a:masterClrMapping/>
  </p:clrMapOvr>
  <p:transition spd="slow">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889000" y="355739"/>
            <a:ext cx="4637270" cy="630087"/>
          </a:xfrm>
          <a:prstGeom prst="rect">
            <a:avLst/>
          </a:prstGeom>
          <a:effectLst>
            <a:glow rad="127000">
              <a:schemeClr val="bg1"/>
            </a:glow>
          </a:effectLst>
        </p:spPr>
        <p:txBody>
          <a:bodyPr vert="horz" wrap="square" lIns="0" tIns="14393" rIns="0" bIns="0" rtlCol="0">
            <a:spAutoFit/>
          </a:bodyPr>
          <a:lstStyle/>
          <a:p>
            <a:pPr marL="13085" algn="l">
              <a:spcBef>
                <a:spcPts val="113"/>
              </a:spcBef>
            </a:pPr>
            <a:r>
              <a:rPr lang="fr-FR" sz="40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Les avantages </a:t>
            </a:r>
            <a:endParaRPr sz="40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endParaRPr>
          </a:p>
        </p:txBody>
      </p:sp>
      <p:cxnSp>
        <p:nvCxnSpPr>
          <p:cNvPr id="4" name="Connecteur droit 3">
            <a:extLst>
              <a:ext uri="{FF2B5EF4-FFF2-40B4-BE49-F238E27FC236}">
                <a16:creationId xmlns:a16="http://schemas.microsoft.com/office/drawing/2014/main" id="{96E8B938-319B-92EB-3CD8-21AD843CAC13}"/>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431797" y="1524000"/>
            <a:ext cx="11582399" cy="830997"/>
          </a:xfrm>
          <a:prstGeom prst="rect">
            <a:avLst/>
          </a:prstGeom>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766770" algn="just" defTabSz="3043238">
              <a:lnSpc>
                <a:spcPts val="2864"/>
              </a:lnSpc>
              <a:spcBef>
                <a:spcPts val="283"/>
              </a:spcBef>
            </a:pPr>
            <a:r>
              <a:rPr lang="fr-FR" sz="2473" spc="-5" dirty="0">
                <a:latin typeface="Times New Roman" panose="02020603050405020304" pitchFamily="18" charset="0"/>
                <a:cs typeface="Times New Roman" panose="02020603050405020304" pitchFamily="18" charset="0"/>
              </a:rPr>
              <a:t>Les avantages généraux de la méthode de tomographie électrique peuvent être résumés comme suit :</a:t>
            </a:r>
          </a:p>
        </p:txBody>
      </p:sp>
      <p:graphicFrame>
        <p:nvGraphicFramePr>
          <p:cNvPr id="6" name="Diagramme 5">
            <a:extLst>
              <a:ext uri="{FF2B5EF4-FFF2-40B4-BE49-F238E27FC236}">
                <a16:creationId xmlns:a16="http://schemas.microsoft.com/office/drawing/2014/main" id="{8ABBECCE-175F-7EB2-3786-A7A367F15849}"/>
              </a:ext>
            </a:extLst>
          </p:cNvPr>
          <p:cNvGraphicFramePr/>
          <p:nvPr>
            <p:extLst>
              <p:ext uri="{D42A27DB-BD31-4B8C-83A1-F6EECF244321}">
                <p14:modId xmlns:p14="http://schemas.microsoft.com/office/powerpoint/2010/main" val="1863791331"/>
              </p:ext>
            </p:extLst>
          </p:nvPr>
        </p:nvGraphicFramePr>
        <p:xfrm>
          <a:off x="1041399" y="2209800"/>
          <a:ext cx="12418265" cy="5547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4217957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889000" y="355739"/>
            <a:ext cx="4637270" cy="630087"/>
          </a:xfrm>
          <a:prstGeom prst="rect">
            <a:avLst/>
          </a:prstGeom>
          <a:effectLst>
            <a:glow rad="127000">
              <a:schemeClr val="bg1"/>
            </a:glow>
          </a:effectLst>
        </p:spPr>
        <p:txBody>
          <a:bodyPr vert="horz" wrap="square" lIns="0" tIns="14393" rIns="0" bIns="0" rtlCol="0">
            <a:spAutoFit/>
          </a:bodyPr>
          <a:lstStyle/>
          <a:p>
            <a:pPr marL="13085" algn="l">
              <a:spcBef>
                <a:spcPts val="113"/>
              </a:spcBef>
            </a:pPr>
            <a:r>
              <a:rPr lang="fr-FR" sz="40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Les inconvénients </a:t>
            </a:r>
            <a:endParaRPr sz="40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endParaRPr>
          </a:p>
        </p:txBody>
      </p:sp>
      <p:cxnSp>
        <p:nvCxnSpPr>
          <p:cNvPr id="4" name="Connecteur droit 3">
            <a:extLst>
              <a:ext uri="{FF2B5EF4-FFF2-40B4-BE49-F238E27FC236}">
                <a16:creationId xmlns:a16="http://schemas.microsoft.com/office/drawing/2014/main" id="{96E8B938-319B-92EB-3CD8-21AD843CAC13}"/>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graphicFrame>
        <p:nvGraphicFramePr>
          <p:cNvPr id="5" name="Diagramme 4">
            <a:extLst>
              <a:ext uri="{FF2B5EF4-FFF2-40B4-BE49-F238E27FC236}">
                <a16:creationId xmlns:a16="http://schemas.microsoft.com/office/drawing/2014/main" id="{8ABBECCE-175F-7EB2-3786-A7A367F15849}"/>
              </a:ext>
            </a:extLst>
          </p:cNvPr>
          <p:cNvGraphicFramePr/>
          <p:nvPr>
            <p:extLst>
              <p:ext uri="{D42A27DB-BD31-4B8C-83A1-F6EECF244321}">
                <p14:modId xmlns:p14="http://schemas.microsoft.com/office/powerpoint/2010/main" val="2209562469"/>
              </p:ext>
            </p:extLst>
          </p:nvPr>
        </p:nvGraphicFramePr>
        <p:xfrm>
          <a:off x="1117600" y="2362200"/>
          <a:ext cx="12047426" cy="51405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ZoneTexte 1"/>
          <p:cNvSpPr txBox="1"/>
          <p:nvPr/>
        </p:nvSpPr>
        <p:spPr>
          <a:xfrm>
            <a:off x="1612900" y="1676400"/>
            <a:ext cx="8610600" cy="741229"/>
          </a:xfrm>
          <a:prstGeom prst="rect">
            <a:avLst/>
          </a:prstGeom>
          <a:noFill/>
        </p:spPr>
        <p:txBody>
          <a:bodyPr wrap="square" rtlCol="0">
            <a:spAutoFit/>
          </a:bodyPr>
          <a:lstStyle/>
          <a:p>
            <a:pPr marR="766770" algn="just" defTabSz="3043238">
              <a:lnSpc>
                <a:spcPts val="2864"/>
              </a:lnSpc>
              <a:spcBef>
                <a:spcPts val="283"/>
              </a:spcBef>
            </a:pPr>
            <a:r>
              <a:rPr lang="fr-FR" sz="2473" spc="-5" dirty="0">
                <a:latin typeface="Times New Roman" panose="02020603050405020304" pitchFamily="18" charset="0"/>
                <a:cs typeface="Times New Roman" panose="02020603050405020304" pitchFamily="18" charset="0"/>
              </a:rPr>
              <a:t>Les inconvénients généraux de la technique sont :</a:t>
            </a:r>
          </a:p>
          <a:p>
            <a:endParaRPr lang="fr-FR" dirty="0"/>
          </a:p>
        </p:txBody>
      </p:sp>
    </p:spTree>
    <p:extLst>
      <p:ext uri="{BB962C8B-B14F-4D97-AF65-F5344CB8AC3E}">
        <p14:creationId xmlns:p14="http://schemas.microsoft.com/office/powerpoint/2010/main" val="180138919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70000" y="357756"/>
            <a:ext cx="8458200" cy="632844"/>
          </a:xfrm>
          <a:prstGeom prst="rect">
            <a:avLst/>
          </a:prstGeom>
          <a:effectLst>
            <a:glow rad="127000">
              <a:schemeClr val="bg1"/>
            </a:glow>
          </a:effectLst>
        </p:spPr>
        <p:txBody>
          <a:bodyPr vert="horz" wrap="square" lIns="0" tIns="14393" rIns="0" bIns="0" rtlCol="0">
            <a:spAutoFit/>
          </a:bodyPr>
          <a:lstStyle/>
          <a:p>
            <a:pPr marL="13085" algn="just">
              <a:spcBef>
                <a:spcPts val="113"/>
              </a:spcBef>
            </a:pPr>
            <a:r>
              <a:rPr lang="fr-FR" sz="4018" spc="-5" dirty="0">
                <a:effectLst>
                  <a:glow rad="381000">
                    <a:schemeClr val="bg1">
                      <a:lumMod val="50000"/>
                      <a:alpha val="40000"/>
                    </a:schemeClr>
                  </a:glow>
                </a:effectLst>
                <a:latin typeface="Times New Roman" panose="02020603050405020304" pitchFamily="18" charset="0"/>
                <a:cs typeface="Times New Roman" panose="02020603050405020304" pitchFamily="18" charset="0"/>
              </a:rPr>
              <a:t>Définitions</a:t>
            </a:r>
          </a:p>
        </p:txBody>
      </p:sp>
      <p:sp>
        <p:nvSpPr>
          <p:cNvPr id="3" name="object 3"/>
          <p:cNvSpPr txBox="1"/>
          <p:nvPr/>
        </p:nvSpPr>
        <p:spPr>
          <a:xfrm>
            <a:off x="965200" y="2857525"/>
            <a:ext cx="11468100" cy="2239579"/>
          </a:xfrm>
          <a:prstGeom prst="rect">
            <a:avLst/>
          </a:prstGeom>
        </p:spPr>
        <p:txBody>
          <a:bodyPr vert="horz" wrap="square" lIns="0" tIns="38600" rIns="0" bIns="0" rtlCol="0">
            <a:spAutoFit/>
          </a:bodyPr>
          <a:lstStyle/>
          <a:p>
            <a:pPr marL="13085" marR="5234" algn="just">
              <a:lnSpc>
                <a:spcPct val="93100"/>
              </a:lnSpc>
              <a:spcBef>
                <a:spcPts val="304"/>
              </a:spcBef>
            </a:pPr>
            <a:r>
              <a:rPr lang="fr-FR" sz="2473" spc="-5" dirty="0">
                <a:latin typeface="Times New Roman" panose="02020603050405020304" pitchFamily="18" charset="0"/>
                <a:cs typeface="Times New Roman" panose="02020603050405020304" pitchFamily="18" charset="0"/>
              </a:rPr>
              <a:t>- La </a:t>
            </a:r>
            <a:r>
              <a:rPr lang="fr-FR" sz="2473" b="1" spc="-5" dirty="0">
                <a:latin typeface="Times New Roman" panose="02020603050405020304" pitchFamily="18" charset="0"/>
                <a:cs typeface="Times New Roman" panose="02020603050405020304" pitchFamily="18" charset="0"/>
              </a:rPr>
              <a:t>conductivité électrique </a:t>
            </a:r>
            <a:r>
              <a:rPr lang="fr-FR" sz="2473" spc="-5" dirty="0">
                <a:latin typeface="Times New Roman" panose="02020603050405020304" pitchFamily="18" charset="0"/>
                <a:cs typeface="Times New Roman" panose="02020603050405020304" pitchFamily="18" charset="0"/>
              </a:rPr>
              <a:t>(et son inverse la résistivité  électrique) représente la capacité de la matière à mettre  en mouvement les charges libres sous l'action d'un champ  électrique.</a:t>
            </a:r>
          </a:p>
          <a:p>
            <a:pPr marL="13085" marR="5234" indent="-342900" algn="just">
              <a:lnSpc>
                <a:spcPct val="93100"/>
              </a:lnSpc>
              <a:spcBef>
                <a:spcPts val="304"/>
              </a:spcBef>
              <a:buFontTx/>
              <a:buChar char="-"/>
            </a:pPr>
            <a:endParaRPr lang="fr-FR" sz="2473" spc="-5" dirty="0">
              <a:latin typeface="Times New Roman" panose="02020603050405020304" pitchFamily="18" charset="0"/>
              <a:cs typeface="Times New Roman" panose="02020603050405020304" pitchFamily="18" charset="0"/>
            </a:endParaRPr>
          </a:p>
          <a:p>
            <a:pPr marL="13085" marR="5234" algn="just">
              <a:lnSpc>
                <a:spcPct val="93100"/>
              </a:lnSpc>
              <a:spcBef>
                <a:spcPts val="304"/>
              </a:spcBef>
            </a:pPr>
            <a:r>
              <a:rPr lang="fr-FR" sz="2473" spc="-5" dirty="0">
                <a:latin typeface="Times New Roman" panose="02020603050405020304" pitchFamily="18" charset="0"/>
                <a:cs typeface="Times New Roman" panose="02020603050405020304" pitchFamily="18" charset="0"/>
              </a:rPr>
              <a:t>- </a:t>
            </a:r>
            <a:r>
              <a:rPr lang="fr-FR" sz="2473" dirty="0">
                <a:latin typeface="Times New Roman" panose="02020603050405020304" pitchFamily="18" charset="0"/>
                <a:cs typeface="Times New Roman" panose="02020603050405020304" pitchFamily="18" charset="0"/>
              </a:rPr>
              <a:t>La </a:t>
            </a:r>
            <a:r>
              <a:rPr lang="fr-FR" sz="2473" b="1" dirty="0">
                <a:latin typeface="Times New Roman" panose="02020603050405020304" pitchFamily="18" charset="0"/>
                <a:cs typeface="Times New Roman" panose="02020603050405020304" pitchFamily="18" charset="0"/>
              </a:rPr>
              <a:t>résistivité</a:t>
            </a:r>
            <a:r>
              <a:rPr lang="fr-FR" sz="2473" dirty="0">
                <a:latin typeface="Times New Roman" panose="02020603050405020304" pitchFamily="18" charset="0"/>
                <a:cs typeface="Times New Roman" panose="02020603050405020304" pitchFamily="18" charset="0"/>
              </a:rPr>
              <a:t> ρ d'un milieu est la propriété Physique qui  détermine la capacité de ce milieu à s’opposer au passage  d’un courant électrique.</a:t>
            </a:r>
            <a:endParaRPr lang="fr-FR" sz="2267" dirty="0">
              <a:latin typeface="Times New Roman" panose="02020603050405020304" pitchFamily="18" charset="0"/>
              <a:cs typeface="Times New Roman" panose="02020603050405020304" pitchFamily="18" charset="0"/>
            </a:endParaRPr>
          </a:p>
        </p:txBody>
      </p:sp>
      <p:cxnSp>
        <p:nvCxnSpPr>
          <p:cNvPr id="4" name="Connecteur droit 3">
            <a:extLst>
              <a:ext uri="{FF2B5EF4-FFF2-40B4-BE49-F238E27FC236}">
                <a16:creationId xmlns:a16="http://schemas.microsoft.com/office/drawing/2014/main" id="{C2170660-318A-5EE8-F273-64E7F60987AF}"/>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766114" y="4085285"/>
            <a:ext cx="7695886" cy="2297466"/>
          </a:xfrm>
          <a:prstGeom prst="rect">
            <a:avLst/>
          </a:prstGeom>
        </p:spPr>
        <p:txBody>
          <a:bodyPr vert="horz" wrap="square" lIns="0" tIns="14393" rIns="0" bIns="0" rtlCol="0">
            <a:spAutoFit/>
          </a:bodyPr>
          <a:lstStyle/>
          <a:p>
            <a:pPr marL="14393" algn="ctr">
              <a:spcBef>
                <a:spcPts val="113"/>
              </a:spcBef>
            </a:pPr>
            <a:r>
              <a:rPr lang="fr-FR" sz="4945" b="1" spc="-6" dirty="0">
                <a:latin typeface="Times New Roman"/>
                <a:cs typeface="Times New Roman"/>
              </a:rPr>
              <a:t>Le rôle de la tomographie électrique a l’investigation des  séismes </a:t>
            </a:r>
            <a:endParaRPr sz="4945" b="1" dirty="0">
              <a:latin typeface="Times New Roman"/>
              <a:cs typeface="Times New Roman"/>
            </a:endParaRPr>
          </a:p>
        </p:txBody>
      </p:sp>
      <p:grpSp>
        <p:nvGrpSpPr>
          <p:cNvPr id="3" name="Groupe 2">
            <a:extLst>
              <a:ext uri="{FF2B5EF4-FFF2-40B4-BE49-F238E27FC236}">
                <a16:creationId xmlns:a16="http://schemas.microsoft.com/office/drawing/2014/main" id="{722E4B23-91F7-19EF-4459-B518EF5BE335}"/>
              </a:ext>
            </a:extLst>
          </p:cNvPr>
          <p:cNvGrpSpPr/>
          <p:nvPr/>
        </p:nvGrpSpPr>
        <p:grpSpPr>
          <a:xfrm>
            <a:off x="21771" y="275771"/>
            <a:ext cx="6152234" cy="7572829"/>
            <a:chOff x="382985" y="603475"/>
            <a:chExt cx="5971286" cy="6480295"/>
          </a:xfrm>
        </p:grpSpPr>
        <p:grpSp>
          <p:nvGrpSpPr>
            <p:cNvPr id="4" name="Group 17">
              <a:extLst>
                <a:ext uri="{FF2B5EF4-FFF2-40B4-BE49-F238E27FC236}">
                  <a16:creationId xmlns:a16="http://schemas.microsoft.com/office/drawing/2014/main" id="{52146344-CF62-8CAF-7DEB-E0B4FD11B7EF}"/>
                </a:ext>
              </a:extLst>
            </p:cNvPr>
            <p:cNvGrpSpPr>
              <a:grpSpLocks/>
            </p:cNvGrpSpPr>
            <p:nvPr/>
          </p:nvGrpSpPr>
          <p:grpSpPr bwMode="auto">
            <a:xfrm>
              <a:off x="382985" y="2742574"/>
              <a:ext cx="4053480" cy="4341196"/>
              <a:chOff x="0" y="-107"/>
              <a:chExt cx="4368" cy="4314"/>
            </a:xfrm>
          </p:grpSpPr>
          <p:sp>
            <p:nvSpPr>
              <p:cNvPr id="70" name="AutoShape 1">
                <a:extLst>
                  <a:ext uri="{FF2B5EF4-FFF2-40B4-BE49-F238E27FC236}">
                    <a16:creationId xmlns:a16="http://schemas.microsoft.com/office/drawing/2014/main" id="{3640DF18-F4A4-BC97-4E6F-B537510141C9}"/>
                  </a:ext>
                </a:extLst>
              </p:cNvPr>
              <p:cNvSpPr>
                <a:spLocks/>
              </p:cNvSpPr>
              <p:nvPr/>
            </p:nvSpPr>
            <p:spPr bwMode="auto">
              <a:xfrm>
                <a:off x="0" y="876"/>
                <a:ext cx="2580" cy="3327"/>
              </a:xfrm>
              <a:custGeom>
                <a:avLst/>
                <a:gdLst/>
                <a:ahLst/>
                <a:cxnLst/>
                <a:rect l="0" t="0" r="r" b="b"/>
                <a:pathLst>
                  <a:path w="21148" h="21600">
                    <a:moveTo>
                      <a:pt x="19877" y="17225"/>
                    </a:moveTo>
                    <a:cubicBezTo>
                      <a:pt x="21432" y="15883"/>
                      <a:pt x="21600" y="13831"/>
                      <a:pt x="20162" y="12373"/>
                    </a:cubicBezTo>
                    <a:cubicBezTo>
                      <a:pt x="18756" y="10948"/>
                      <a:pt x="16283" y="10565"/>
                      <a:pt x="14286" y="11362"/>
                    </a:cubicBezTo>
                    <a:cubicBezTo>
                      <a:pt x="14898" y="10239"/>
                      <a:pt x="14773" y="8940"/>
                      <a:pt x="13807" y="7961"/>
                    </a:cubicBezTo>
                    <a:cubicBezTo>
                      <a:pt x="12815" y="6955"/>
                      <a:pt x="11197" y="6548"/>
                      <a:pt x="9636" y="6786"/>
                    </a:cubicBezTo>
                    <a:cubicBezTo>
                      <a:pt x="10475" y="5371"/>
                      <a:pt x="10346" y="3703"/>
                      <a:pt x="9115" y="2455"/>
                    </a:cubicBezTo>
                    <a:cubicBezTo>
                      <a:pt x="7326" y="640"/>
                      <a:pt x="3883" y="402"/>
                      <a:pt x="1427" y="1923"/>
                    </a:cubicBezTo>
                    <a:cubicBezTo>
                      <a:pt x="1389" y="1947"/>
                      <a:pt x="1354" y="1971"/>
                      <a:pt x="1317" y="1995"/>
                    </a:cubicBezTo>
                    <a:cubicBezTo>
                      <a:pt x="1194" y="1351"/>
                      <a:pt x="874" y="731"/>
                      <a:pt x="341" y="191"/>
                    </a:cubicBezTo>
                    <a:cubicBezTo>
                      <a:pt x="276" y="125"/>
                      <a:pt x="69" y="62"/>
                      <a:pt x="0" y="0"/>
                    </a:cubicBezTo>
                    <a:lnTo>
                      <a:pt x="0" y="16617"/>
                    </a:lnTo>
                    <a:lnTo>
                      <a:pt x="5104" y="21600"/>
                    </a:lnTo>
                    <a:lnTo>
                      <a:pt x="18987" y="21600"/>
                    </a:lnTo>
                    <a:cubicBezTo>
                      <a:pt x="18923" y="21201"/>
                      <a:pt x="18788" y="20826"/>
                      <a:pt x="18561" y="20372"/>
                    </a:cubicBezTo>
                    <a:cubicBezTo>
                      <a:pt x="19046" y="20371"/>
                      <a:pt x="19544" y="20242"/>
                      <a:pt x="19967" y="19980"/>
                    </a:cubicBezTo>
                    <a:cubicBezTo>
                      <a:pt x="20931" y="19383"/>
                      <a:pt x="21143" y="18322"/>
                      <a:pt x="20441" y="17610"/>
                    </a:cubicBezTo>
                    <a:cubicBezTo>
                      <a:pt x="20282" y="17450"/>
                      <a:pt x="20090" y="17322"/>
                      <a:pt x="19877" y="17225"/>
                    </a:cubicBezTo>
                    <a:close/>
                    <a:moveTo>
                      <a:pt x="19877" y="17225"/>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1" name="AutoShape 2">
                <a:extLst>
                  <a:ext uri="{FF2B5EF4-FFF2-40B4-BE49-F238E27FC236}">
                    <a16:creationId xmlns:a16="http://schemas.microsoft.com/office/drawing/2014/main" id="{EBD2FE6F-9E84-9584-C6B6-8DFA3A84B291}"/>
                  </a:ext>
                </a:extLst>
              </p:cNvPr>
              <p:cNvSpPr>
                <a:spLocks/>
              </p:cNvSpPr>
              <p:nvPr/>
            </p:nvSpPr>
            <p:spPr bwMode="auto">
              <a:xfrm>
                <a:off x="0" y="1668"/>
                <a:ext cx="2118" cy="2539"/>
              </a:xfrm>
              <a:custGeom>
                <a:avLst/>
                <a:gdLst/>
                <a:ahLst/>
                <a:cxnLst/>
                <a:rect l="0" t="0" r="r" b="b"/>
                <a:pathLst>
                  <a:path w="21298" h="21477">
                    <a:moveTo>
                      <a:pt x="19424" y="21477"/>
                    </a:moveTo>
                    <a:cubicBezTo>
                      <a:pt x="19105" y="20844"/>
                      <a:pt x="18545" y="20364"/>
                      <a:pt x="17987" y="19841"/>
                    </a:cubicBezTo>
                    <a:cubicBezTo>
                      <a:pt x="18812" y="20038"/>
                      <a:pt x="19424" y="19933"/>
                      <a:pt x="19892" y="19683"/>
                    </a:cubicBezTo>
                    <a:cubicBezTo>
                      <a:pt x="21505" y="18819"/>
                      <a:pt x="21600" y="17242"/>
                      <a:pt x="20832" y="16577"/>
                    </a:cubicBezTo>
                    <a:cubicBezTo>
                      <a:pt x="20430" y="16229"/>
                      <a:pt x="19947" y="16078"/>
                      <a:pt x="19947" y="16078"/>
                    </a:cubicBezTo>
                    <a:cubicBezTo>
                      <a:pt x="20406" y="15696"/>
                      <a:pt x="20741" y="15227"/>
                      <a:pt x="20855" y="14691"/>
                    </a:cubicBezTo>
                    <a:cubicBezTo>
                      <a:pt x="21003" y="13997"/>
                      <a:pt x="20837" y="13299"/>
                      <a:pt x="20481" y="12693"/>
                    </a:cubicBezTo>
                    <a:cubicBezTo>
                      <a:pt x="19821" y="11568"/>
                      <a:pt x="18476" y="10548"/>
                      <a:pt x="16871" y="10500"/>
                    </a:cubicBezTo>
                    <a:lnTo>
                      <a:pt x="16034" y="10694"/>
                    </a:lnTo>
                    <a:cubicBezTo>
                      <a:pt x="16731" y="9482"/>
                      <a:pt x="16670" y="8090"/>
                      <a:pt x="15721" y="7068"/>
                    </a:cubicBezTo>
                    <a:cubicBezTo>
                      <a:pt x="14549" y="5806"/>
                      <a:pt x="12398" y="5512"/>
                      <a:pt x="10525" y="6241"/>
                    </a:cubicBezTo>
                    <a:cubicBezTo>
                      <a:pt x="10474" y="5861"/>
                      <a:pt x="10309" y="5498"/>
                      <a:pt x="10019" y="5186"/>
                    </a:cubicBezTo>
                    <a:cubicBezTo>
                      <a:pt x="9149" y="4249"/>
                      <a:pt x="7473" y="4110"/>
                      <a:pt x="6138" y="4818"/>
                    </a:cubicBezTo>
                    <a:cubicBezTo>
                      <a:pt x="5922" y="4651"/>
                      <a:pt x="5695" y="4485"/>
                      <a:pt x="5460" y="4320"/>
                    </a:cubicBezTo>
                    <a:cubicBezTo>
                      <a:pt x="5593" y="3305"/>
                      <a:pt x="5303" y="2292"/>
                      <a:pt x="4545" y="1476"/>
                    </a:cubicBezTo>
                    <a:cubicBezTo>
                      <a:pt x="3517" y="368"/>
                      <a:pt x="1695" y="-123"/>
                      <a:pt x="0" y="26"/>
                    </a:cubicBezTo>
                    <a:lnTo>
                      <a:pt x="0" y="14914"/>
                    </a:lnTo>
                    <a:lnTo>
                      <a:pt x="6358" y="21477"/>
                    </a:lnTo>
                    <a:lnTo>
                      <a:pt x="19424" y="21477"/>
                    </a:lnTo>
                    <a:close/>
                    <a:moveTo>
                      <a:pt x="19424" y="21477"/>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2" name="AutoShape 3">
                <a:extLst>
                  <a:ext uri="{FF2B5EF4-FFF2-40B4-BE49-F238E27FC236}">
                    <a16:creationId xmlns:a16="http://schemas.microsoft.com/office/drawing/2014/main" id="{658D0B06-9AC6-3A09-74A0-58E9D0FE36C0}"/>
                  </a:ext>
                </a:extLst>
              </p:cNvPr>
              <p:cNvSpPr>
                <a:spLocks/>
              </p:cNvSpPr>
              <p:nvPr/>
            </p:nvSpPr>
            <p:spPr bwMode="auto">
              <a:xfrm>
                <a:off x="2952" y="3372"/>
                <a:ext cx="685" cy="765"/>
              </a:xfrm>
              <a:custGeom>
                <a:avLst/>
                <a:gdLst/>
                <a:ahLst/>
                <a:cxnLst/>
                <a:rect l="0" t="0" r="r" b="b"/>
                <a:pathLst>
                  <a:path w="20019" h="20243">
                    <a:moveTo>
                      <a:pt x="11588" y="14484"/>
                    </a:moveTo>
                    <a:cubicBezTo>
                      <a:pt x="13348" y="14435"/>
                      <a:pt x="15140" y="13886"/>
                      <a:pt x="16673" y="12800"/>
                    </a:cubicBezTo>
                    <a:cubicBezTo>
                      <a:pt x="20305" y="10229"/>
                      <a:pt x="21104" y="5658"/>
                      <a:pt x="18458" y="2591"/>
                    </a:cubicBezTo>
                    <a:cubicBezTo>
                      <a:pt x="15812" y="-476"/>
                      <a:pt x="10723" y="-878"/>
                      <a:pt x="7091" y="1693"/>
                    </a:cubicBezTo>
                    <a:cubicBezTo>
                      <a:pt x="4984" y="3184"/>
                      <a:pt x="3838" y="5348"/>
                      <a:pt x="3757" y="7501"/>
                    </a:cubicBezTo>
                    <a:cubicBezTo>
                      <a:pt x="2984" y="7540"/>
                      <a:pt x="2202" y="7789"/>
                      <a:pt x="1529" y="8265"/>
                    </a:cubicBezTo>
                    <a:cubicBezTo>
                      <a:pt x="-131" y="9441"/>
                      <a:pt x="-496" y="11529"/>
                      <a:pt x="713" y="12932"/>
                    </a:cubicBezTo>
                    <a:cubicBezTo>
                      <a:pt x="1505" y="13849"/>
                      <a:pt x="2776" y="14241"/>
                      <a:pt x="4024" y="14075"/>
                    </a:cubicBezTo>
                    <a:cubicBezTo>
                      <a:pt x="2833" y="15500"/>
                      <a:pt x="2736" y="17445"/>
                      <a:pt x="3931" y="18830"/>
                    </a:cubicBezTo>
                    <a:cubicBezTo>
                      <a:pt x="5374" y="20502"/>
                      <a:pt x="8149" y="20722"/>
                      <a:pt x="10130" y="19319"/>
                    </a:cubicBezTo>
                    <a:cubicBezTo>
                      <a:pt x="11837" y="18111"/>
                      <a:pt x="12394" y="16090"/>
                      <a:pt x="11588" y="14484"/>
                    </a:cubicBezTo>
                    <a:close/>
                    <a:moveTo>
                      <a:pt x="11588" y="14484"/>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3" name="AutoShape 4">
                <a:extLst>
                  <a:ext uri="{FF2B5EF4-FFF2-40B4-BE49-F238E27FC236}">
                    <a16:creationId xmlns:a16="http://schemas.microsoft.com/office/drawing/2014/main" id="{1B3FEF41-9B1E-44FB-E251-AE3D5CC8E37F}"/>
                  </a:ext>
                </a:extLst>
              </p:cNvPr>
              <p:cNvSpPr>
                <a:spLocks/>
              </p:cNvSpPr>
              <p:nvPr/>
            </p:nvSpPr>
            <p:spPr bwMode="auto">
              <a:xfrm>
                <a:off x="2400" y="2196"/>
                <a:ext cx="509" cy="653"/>
              </a:xfrm>
              <a:custGeom>
                <a:avLst/>
                <a:gdLst/>
                <a:ahLst/>
                <a:cxnLst/>
                <a:rect l="0" t="0" r="r" b="b"/>
                <a:pathLst>
                  <a:path w="19988" h="20111">
                    <a:moveTo>
                      <a:pt x="17288" y="9175"/>
                    </a:moveTo>
                    <a:cubicBezTo>
                      <a:pt x="20236" y="7312"/>
                      <a:pt x="20872" y="4060"/>
                      <a:pt x="18691" y="1868"/>
                    </a:cubicBezTo>
                    <a:cubicBezTo>
                      <a:pt x="16490" y="-343"/>
                      <a:pt x="12257" y="-633"/>
                      <a:pt x="9236" y="1221"/>
                    </a:cubicBezTo>
                    <a:cubicBezTo>
                      <a:pt x="8972" y="1383"/>
                      <a:pt x="8732" y="1561"/>
                      <a:pt x="8504" y="1743"/>
                    </a:cubicBezTo>
                    <a:cubicBezTo>
                      <a:pt x="6653" y="883"/>
                      <a:pt x="4153" y="990"/>
                      <a:pt x="2246" y="2160"/>
                    </a:cubicBezTo>
                    <a:cubicBezTo>
                      <a:pt x="-192" y="3656"/>
                      <a:pt x="-728" y="6315"/>
                      <a:pt x="1048" y="8099"/>
                    </a:cubicBezTo>
                    <a:cubicBezTo>
                      <a:pt x="1388" y="8441"/>
                      <a:pt x="1789" y="8725"/>
                      <a:pt x="2230" y="8952"/>
                    </a:cubicBezTo>
                    <a:cubicBezTo>
                      <a:pt x="-348" y="11510"/>
                      <a:pt x="-598" y="15065"/>
                      <a:pt x="1908" y="17583"/>
                    </a:cubicBezTo>
                    <a:cubicBezTo>
                      <a:pt x="4886" y="20575"/>
                      <a:pt x="10613" y="20967"/>
                      <a:pt x="14698" y="18460"/>
                    </a:cubicBezTo>
                    <a:cubicBezTo>
                      <a:pt x="18489" y="16133"/>
                      <a:pt x="19532" y="12131"/>
                      <a:pt x="17288" y="9175"/>
                    </a:cubicBezTo>
                    <a:close/>
                    <a:moveTo>
                      <a:pt x="17288" y="9175"/>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4" name="AutoShape 5">
                <a:extLst>
                  <a:ext uri="{FF2B5EF4-FFF2-40B4-BE49-F238E27FC236}">
                    <a16:creationId xmlns:a16="http://schemas.microsoft.com/office/drawing/2014/main" id="{933BA1FD-DCD0-A0BA-A70B-60571D8E3F76}"/>
                  </a:ext>
                </a:extLst>
              </p:cNvPr>
              <p:cNvSpPr>
                <a:spLocks/>
              </p:cNvSpPr>
              <p:nvPr/>
            </p:nvSpPr>
            <p:spPr bwMode="auto">
              <a:xfrm>
                <a:off x="3040" y="1988"/>
                <a:ext cx="237" cy="233"/>
              </a:xfrm>
              <a:custGeom>
                <a:avLst/>
                <a:gdLst/>
                <a:ahLst/>
                <a:cxnLst/>
                <a:rect l="0" t="0" r="r" b="b"/>
                <a:pathLst>
                  <a:path w="21562" h="21569">
                    <a:moveTo>
                      <a:pt x="2067" y="17714"/>
                    </a:moveTo>
                    <a:cubicBezTo>
                      <a:pt x="2491" y="18265"/>
                      <a:pt x="2972" y="18769"/>
                      <a:pt x="3497" y="19213"/>
                    </a:cubicBezTo>
                    <a:cubicBezTo>
                      <a:pt x="4022" y="19658"/>
                      <a:pt x="4589" y="20042"/>
                      <a:pt x="5179" y="20360"/>
                    </a:cubicBezTo>
                    <a:cubicBezTo>
                      <a:pt x="5770" y="20678"/>
                      <a:pt x="6383" y="20930"/>
                      <a:pt x="7001" y="21119"/>
                    </a:cubicBezTo>
                    <a:cubicBezTo>
                      <a:pt x="7618" y="21308"/>
                      <a:pt x="8240" y="21433"/>
                      <a:pt x="8849" y="21502"/>
                    </a:cubicBezTo>
                    <a:cubicBezTo>
                      <a:pt x="9459" y="21571"/>
                      <a:pt x="10057" y="21585"/>
                      <a:pt x="10632" y="21554"/>
                    </a:cubicBezTo>
                    <a:cubicBezTo>
                      <a:pt x="11207" y="21523"/>
                      <a:pt x="11759" y="21447"/>
                      <a:pt x="12282" y="21338"/>
                    </a:cubicBezTo>
                    <a:cubicBezTo>
                      <a:pt x="12805" y="21229"/>
                      <a:pt x="13300" y="21086"/>
                      <a:pt x="13763" y="20922"/>
                    </a:cubicBezTo>
                    <a:cubicBezTo>
                      <a:pt x="14227" y="20757"/>
                      <a:pt x="14660" y="20570"/>
                      <a:pt x="15062" y="20369"/>
                    </a:cubicBezTo>
                    <a:cubicBezTo>
                      <a:pt x="15464" y="20168"/>
                      <a:pt x="15836" y="19953"/>
                      <a:pt x="16180" y="19731"/>
                    </a:cubicBezTo>
                    <a:cubicBezTo>
                      <a:pt x="16523" y="19509"/>
                      <a:pt x="16839" y="19280"/>
                      <a:pt x="17129" y="19049"/>
                    </a:cubicBezTo>
                    <a:cubicBezTo>
                      <a:pt x="17420" y="18818"/>
                      <a:pt x="17714" y="18562"/>
                      <a:pt x="18009" y="18276"/>
                    </a:cubicBezTo>
                    <a:cubicBezTo>
                      <a:pt x="18304" y="17990"/>
                      <a:pt x="18598" y="17675"/>
                      <a:pt x="18887" y="17327"/>
                    </a:cubicBezTo>
                    <a:cubicBezTo>
                      <a:pt x="19176" y="16978"/>
                      <a:pt x="19459" y="16596"/>
                      <a:pt x="19728" y="16178"/>
                    </a:cubicBezTo>
                    <a:cubicBezTo>
                      <a:pt x="19997" y="15761"/>
                      <a:pt x="20253" y="15307"/>
                      <a:pt x="20483" y="14816"/>
                    </a:cubicBezTo>
                    <a:cubicBezTo>
                      <a:pt x="20713" y="14326"/>
                      <a:pt x="20919" y="13799"/>
                      <a:pt x="21088" y="13239"/>
                    </a:cubicBezTo>
                    <a:cubicBezTo>
                      <a:pt x="21256" y="12679"/>
                      <a:pt x="21388" y="12086"/>
                      <a:pt x="21469" y="11467"/>
                    </a:cubicBezTo>
                    <a:cubicBezTo>
                      <a:pt x="21550" y="10848"/>
                      <a:pt x="21581" y="10205"/>
                      <a:pt x="21550" y="9549"/>
                    </a:cubicBezTo>
                    <a:cubicBezTo>
                      <a:pt x="21519" y="8894"/>
                      <a:pt x="21427" y="8227"/>
                      <a:pt x="21266" y="7567"/>
                    </a:cubicBezTo>
                    <a:cubicBezTo>
                      <a:pt x="21105" y="6908"/>
                      <a:pt x="20876" y="6255"/>
                      <a:pt x="20579" y="5630"/>
                    </a:cubicBezTo>
                    <a:cubicBezTo>
                      <a:pt x="20282" y="5004"/>
                      <a:pt x="19918" y="4407"/>
                      <a:pt x="19495" y="3856"/>
                    </a:cubicBezTo>
                    <a:cubicBezTo>
                      <a:pt x="19071" y="3305"/>
                      <a:pt x="18590" y="2801"/>
                      <a:pt x="18065" y="2357"/>
                    </a:cubicBezTo>
                    <a:cubicBezTo>
                      <a:pt x="17540" y="1912"/>
                      <a:pt x="16973" y="1528"/>
                      <a:pt x="16383" y="1210"/>
                    </a:cubicBezTo>
                    <a:cubicBezTo>
                      <a:pt x="15792" y="892"/>
                      <a:pt x="15179" y="640"/>
                      <a:pt x="14561" y="451"/>
                    </a:cubicBezTo>
                    <a:cubicBezTo>
                      <a:pt x="13944" y="262"/>
                      <a:pt x="13322" y="137"/>
                      <a:pt x="12713" y="68"/>
                    </a:cubicBezTo>
                    <a:cubicBezTo>
                      <a:pt x="12103" y="-1"/>
                      <a:pt x="11505" y="-15"/>
                      <a:pt x="10930" y="16"/>
                    </a:cubicBezTo>
                    <a:cubicBezTo>
                      <a:pt x="10355" y="47"/>
                      <a:pt x="9803" y="123"/>
                      <a:pt x="9280" y="232"/>
                    </a:cubicBezTo>
                    <a:cubicBezTo>
                      <a:pt x="8757" y="341"/>
                      <a:pt x="8262" y="484"/>
                      <a:pt x="7799" y="648"/>
                    </a:cubicBezTo>
                    <a:cubicBezTo>
                      <a:pt x="7335" y="813"/>
                      <a:pt x="6902" y="1000"/>
                      <a:pt x="6500" y="1201"/>
                    </a:cubicBezTo>
                    <a:cubicBezTo>
                      <a:pt x="6098" y="1402"/>
                      <a:pt x="5726" y="1617"/>
                      <a:pt x="5382" y="1839"/>
                    </a:cubicBezTo>
                    <a:cubicBezTo>
                      <a:pt x="5039" y="2061"/>
                      <a:pt x="4723" y="2290"/>
                      <a:pt x="4433" y="2521"/>
                    </a:cubicBezTo>
                    <a:cubicBezTo>
                      <a:pt x="4142" y="2752"/>
                      <a:pt x="3848" y="3008"/>
                      <a:pt x="3553" y="3294"/>
                    </a:cubicBezTo>
                    <a:cubicBezTo>
                      <a:pt x="3258" y="3580"/>
                      <a:pt x="2964" y="3895"/>
                      <a:pt x="2675" y="4243"/>
                    </a:cubicBezTo>
                    <a:cubicBezTo>
                      <a:pt x="2386" y="4592"/>
                      <a:pt x="2103" y="4974"/>
                      <a:pt x="1834" y="5392"/>
                    </a:cubicBezTo>
                    <a:cubicBezTo>
                      <a:pt x="1565" y="5809"/>
                      <a:pt x="1309" y="6263"/>
                      <a:pt x="1079" y="6754"/>
                    </a:cubicBezTo>
                    <a:cubicBezTo>
                      <a:pt x="849" y="7244"/>
                      <a:pt x="643" y="7771"/>
                      <a:pt x="474" y="8331"/>
                    </a:cubicBezTo>
                    <a:cubicBezTo>
                      <a:pt x="306" y="8891"/>
                      <a:pt x="174" y="9484"/>
                      <a:pt x="93" y="10103"/>
                    </a:cubicBezTo>
                    <a:cubicBezTo>
                      <a:pt x="12" y="10722"/>
                      <a:pt x="-19" y="11365"/>
                      <a:pt x="12" y="12021"/>
                    </a:cubicBezTo>
                    <a:cubicBezTo>
                      <a:pt x="43" y="12676"/>
                      <a:pt x="135" y="13343"/>
                      <a:pt x="296" y="14003"/>
                    </a:cubicBezTo>
                    <a:cubicBezTo>
                      <a:pt x="457" y="14662"/>
                      <a:pt x="686" y="15315"/>
                      <a:pt x="983" y="15940"/>
                    </a:cubicBezTo>
                    <a:cubicBezTo>
                      <a:pt x="1280" y="16566"/>
                      <a:pt x="1644" y="17163"/>
                      <a:pt x="2067" y="17714"/>
                    </a:cubicBezTo>
                    <a:close/>
                    <a:moveTo>
                      <a:pt x="2067" y="17714"/>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5" name="AutoShape 6">
                <a:extLst>
                  <a:ext uri="{FF2B5EF4-FFF2-40B4-BE49-F238E27FC236}">
                    <a16:creationId xmlns:a16="http://schemas.microsoft.com/office/drawing/2014/main" id="{F47DC32F-6D6B-D5A9-C9C6-17120F472675}"/>
                  </a:ext>
                </a:extLst>
              </p:cNvPr>
              <p:cNvSpPr>
                <a:spLocks/>
              </p:cNvSpPr>
              <p:nvPr/>
            </p:nvSpPr>
            <p:spPr bwMode="auto">
              <a:xfrm>
                <a:off x="2824" y="1940"/>
                <a:ext cx="139" cy="138"/>
              </a:xfrm>
              <a:custGeom>
                <a:avLst/>
                <a:gdLst/>
                <a:ahLst/>
                <a:cxnLst/>
                <a:rect l="0" t="0" r="r" b="b"/>
                <a:pathLst>
                  <a:path w="19060" h="19264">
                    <a:moveTo>
                      <a:pt x="15143" y="17013"/>
                    </a:moveTo>
                    <a:cubicBezTo>
                      <a:pt x="10888" y="20432"/>
                      <a:pt x="4925" y="19894"/>
                      <a:pt x="1828" y="15817"/>
                    </a:cubicBezTo>
                    <a:cubicBezTo>
                      <a:pt x="-1270" y="11744"/>
                      <a:pt x="-336" y="5668"/>
                      <a:pt x="3917" y="2249"/>
                    </a:cubicBezTo>
                    <a:cubicBezTo>
                      <a:pt x="8172" y="-1168"/>
                      <a:pt x="14133" y="-630"/>
                      <a:pt x="17230" y="3443"/>
                    </a:cubicBezTo>
                    <a:cubicBezTo>
                      <a:pt x="20330" y="7520"/>
                      <a:pt x="19398" y="13595"/>
                      <a:pt x="15143" y="17013"/>
                    </a:cubicBezTo>
                    <a:close/>
                    <a:moveTo>
                      <a:pt x="15143" y="17013"/>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6" name="AutoShape 7">
                <a:extLst>
                  <a:ext uri="{FF2B5EF4-FFF2-40B4-BE49-F238E27FC236}">
                    <a16:creationId xmlns:a16="http://schemas.microsoft.com/office/drawing/2014/main" id="{2B962E35-D298-0E37-CE77-8EA18E5720B2}"/>
                  </a:ext>
                </a:extLst>
              </p:cNvPr>
              <p:cNvSpPr>
                <a:spLocks/>
              </p:cNvSpPr>
              <p:nvPr/>
            </p:nvSpPr>
            <p:spPr bwMode="auto">
              <a:xfrm>
                <a:off x="0" y="2228"/>
                <a:ext cx="1756" cy="1976"/>
              </a:xfrm>
              <a:custGeom>
                <a:avLst/>
                <a:gdLst/>
                <a:ahLst/>
                <a:cxnLst/>
                <a:rect l="0" t="0" r="r" b="b"/>
                <a:pathLst>
                  <a:path w="21221" h="21544">
                    <a:moveTo>
                      <a:pt x="19359" y="21544"/>
                    </a:moveTo>
                    <a:cubicBezTo>
                      <a:pt x="19295" y="21248"/>
                      <a:pt x="19196" y="21022"/>
                      <a:pt x="19053" y="20697"/>
                    </a:cubicBezTo>
                    <a:cubicBezTo>
                      <a:pt x="19459" y="20695"/>
                      <a:pt x="19877" y="20572"/>
                      <a:pt x="20232" y="20322"/>
                    </a:cubicBezTo>
                    <a:cubicBezTo>
                      <a:pt x="21039" y="19753"/>
                      <a:pt x="21217" y="18740"/>
                      <a:pt x="20629" y="18060"/>
                    </a:cubicBezTo>
                    <a:cubicBezTo>
                      <a:pt x="20496" y="17907"/>
                      <a:pt x="20335" y="17785"/>
                      <a:pt x="20156" y="17693"/>
                    </a:cubicBezTo>
                    <a:cubicBezTo>
                      <a:pt x="21459" y="16412"/>
                      <a:pt x="21600" y="14453"/>
                      <a:pt x="20395" y="13062"/>
                    </a:cubicBezTo>
                    <a:cubicBezTo>
                      <a:pt x="19217" y="11701"/>
                      <a:pt x="17144" y="11336"/>
                      <a:pt x="15470" y="12097"/>
                    </a:cubicBezTo>
                    <a:cubicBezTo>
                      <a:pt x="15984" y="11026"/>
                      <a:pt x="15879" y="9785"/>
                      <a:pt x="15069" y="8850"/>
                    </a:cubicBezTo>
                    <a:cubicBezTo>
                      <a:pt x="14238" y="7891"/>
                      <a:pt x="12882" y="7502"/>
                      <a:pt x="11574" y="7729"/>
                    </a:cubicBezTo>
                    <a:cubicBezTo>
                      <a:pt x="12277" y="6379"/>
                      <a:pt x="12169" y="4786"/>
                      <a:pt x="11137" y="3595"/>
                    </a:cubicBezTo>
                    <a:cubicBezTo>
                      <a:pt x="9637" y="1863"/>
                      <a:pt x="6753" y="1636"/>
                      <a:pt x="4694" y="3088"/>
                    </a:cubicBezTo>
                    <a:cubicBezTo>
                      <a:pt x="4663" y="3110"/>
                      <a:pt x="4633" y="3133"/>
                      <a:pt x="4602" y="3156"/>
                    </a:cubicBezTo>
                    <a:cubicBezTo>
                      <a:pt x="4499" y="2541"/>
                      <a:pt x="4230" y="1950"/>
                      <a:pt x="3784" y="1434"/>
                    </a:cubicBezTo>
                    <a:cubicBezTo>
                      <a:pt x="2915" y="432"/>
                      <a:pt x="1369" y="-56"/>
                      <a:pt x="0" y="5"/>
                    </a:cubicBezTo>
                    <a:lnTo>
                      <a:pt x="0" y="21544"/>
                    </a:lnTo>
                    <a:lnTo>
                      <a:pt x="19359" y="21544"/>
                    </a:lnTo>
                    <a:close/>
                    <a:moveTo>
                      <a:pt x="19359" y="21544"/>
                    </a:moveTo>
                  </a:path>
                </a:pathLst>
              </a:custGeom>
              <a:solidFill>
                <a:srgbClr val="7FBEC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7" name="AutoShape 8">
                <a:extLst>
                  <a:ext uri="{FF2B5EF4-FFF2-40B4-BE49-F238E27FC236}">
                    <a16:creationId xmlns:a16="http://schemas.microsoft.com/office/drawing/2014/main" id="{D75D6D9D-CEF1-81B7-DBCE-904720F82A2D}"/>
                  </a:ext>
                </a:extLst>
              </p:cNvPr>
              <p:cNvSpPr>
                <a:spLocks/>
              </p:cNvSpPr>
              <p:nvPr/>
            </p:nvSpPr>
            <p:spPr bwMode="auto">
              <a:xfrm>
                <a:off x="88" y="2508"/>
                <a:ext cx="1218" cy="1100"/>
              </a:xfrm>
              <a:custGeom>
                <a:avLst/>
                <a:gdLst/>
                <a:ahLst/>
                <a:cxnLst/>
                <a:rect l="0" t="0" r="r" b="b"/>
                <a:pathLst>
                  <a:path w="20242" h="20195">
                    <a:moveTo>
                      <a:pt x="19049" y="13405"/>
                    </a:moveTo>
                    <a:cubicBezTo>
                      <a:pt x="18786" y="13032"/>
                      <a:pt x="18468" y="12733"/>
                      <a:pt x="18119" y="12500"/>
                    </a:cubicBezTo>
                    <a:cubicBezTo>
                      <a:pt x="20573" y="9780"/>
                      <a:pt x="20976" y="5572"/>
                      <a:pt x="18924" y="2670"/>
                    </a:cubicBezTo>
                    <a:cubicBezTo>
                      <a:pt x="16688" y="-491"/>
                      <a:pt x="12388" y="-905"/>
                      <a:pt x="9320" y="1745"/>
                    </a:cubicBezTo>
                    <a:cubicBezTo>
                      <a:pt x="8472" y="2477"/>
                      <a:pt x="7808" y="3366"/>
                      <a:pt x="7337" y="4337"/>
                    </a:cubicBezTo>
                    <a:cubicBezTo>
                      <a:pt x="5747" y="3262"/>
                      <a:pt x="3574" y="3379"/>
                      <a:pt x="1923" y="4805"/>
                    </a:cubicBezTo>
                    <a:cubicBezTo>
                      <a:pt x="-165" y="6608"/>
                      <a:pt x="-624" y="9813"/>
                      <a:pt x="897" y="11965"/>
                    </a:cubicBezTo>
                    <a:cubicBezTo>
                      <a:pt x="2418" y="14116"/>
                      <a:pt x="5345" y="14398"/>
                      <a:pt x="7432" y="12594"/>
                    </a:cubicBezTo>
                    <a:cubicBezTo>
                      <a:pt x="7561" y="12484"/>
                      <a:pt x="7682" y="12367"/>
                      <a:pt x="7799" y="12246"/>
                    </a:cubicBezTo>
                    <a:cubicBezTo>
                      <a:pt x="7803" y="12253"/>
                      <a:pt x="7807" y="12260"/>
                      <a:pt x="7812" y="12267"/>
                    </a:cubicBezTo>
                    <a:cubicBezTo>
                      <a:pt x="8950" y="13876"/>
                      <a:pt x="10624" y="14772"/>
                      <a:pt x="12397" y="14916"/>
                    </a:cubicBezTo>
                    <a:cubicBezTo>
                      <a:pt x="11981" y="16192"/>
                      <a:pt x="12124" y="17622"/>
                      <a:pt x="12899" y="18716"/>
                    </a:cubicBezTo>
                    <a:cubicBezTo>
                      <a:pt x="14136" y="20466"/>
                      <a:pt x="16516" y="20695"/>
                      <a:pt x="18214" y="19228"/>
                    </a:cubicBezTo>
                    <a:cubicBezTo>
                      <a:pt x="19912" y="17762"/>
                      <a:pt x="20286" y="15154"/>
                      <a:pt x="19049" y="13405"/>
                    </a:cubicBezTo>
                    <a:close/>
                    <a:moveTo>
                      <a:pt x="19049" y="13405"/>
                    </a:moveTo>
                  </a:path>
                </a:pathLst>
              </a:custGeom>
              <a:solidFill>
                <a:srgbClr val="98D0D8"/>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8" name="AutoShape 9">
                <a:extLst>
                  <a:ext uri="{FF2B5EF4-FFF2-40B4-BE49-F238E27FC236}">
                    <a16:creationId xmlns:a16="http://schemas.microsoft.com/office/drawing/2014/main" id="{017D2863-0F77-A858-942C-0D4A5BB399A1}"/>
                  </a:ext>
                </a:extLst>
              </p:cNvPr>
              <p:cNvSpPr>
                <a:spLocks/>
              </p:cNvSpPr>
              <p:nvPr/>
            </p:nvSpPr>
            <p:spPr bwMode="auto">
              <a:xfrm>
                <a:off x="536" y="-107"/>
                <a:ext cx="2629" cy="1963"/>
              </a:xfrm>
              <a:custGeom>
                <a:avLst/>
                <a:gdLst/>
                <a:ahLst/>
                <a:cxnLst/>
                <a:rect l="0" t="0" r="r" b="b"/>
                <a:pathLst>
                  <a:path w="21600" h="21600">
                    <a:moveTo>
                      <a:pt x="19451" y="0"/>
                    </a:moveTo>
                    <a:lnTo>
                      <a:pt x="0" y="15563"/>
                    </a:lnTo>
                    <a:lnTo>
                      <a:pt x="4648" y="21600"/>
                    </a:lnTo>
                    <a:lnTo>
                      <a:pt x="21600" y="3235"/>
                    </a:lnTo>
                    <a:close/>
                    <a:moveTo>
                      <a:pt x="19451" y="0"/>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9" name="AutoShape 10">
                <a:extLst>
                  <a:ext uri="{FF2B5EF4-FFF2-40B4-BE49-F238E27FC236}">
                    <a16:creationId xmlns:a16="http://schemas.microsoft.com/office/drawing/2014/main" id="{7591C1F0-F0B0-0265-5F16-FAD68C65E4A1}"/>
                  </a:ext>
                </a:extLst>
              </p:cNvPr>
              <p:cNvSpPr>
                <a:spLocks/>
              </p:cNvSpPr>
              <p:nvPr/>
            </p:nvSpPr>
            <p:spPr bwMode="auto">
              <a:xfrm>
                <a:off x="1640" y="989"/>
                <a:ext cx="2728" cy="1892"/>
              </a:xfrm>
              <a:custGeom>
                <a:avLst/>
                <a:gdLst/>
                <a:ahLst/>
                <a:cxnLst/>
                <a:rect l="0" t="0" r="r" b="b"/>
                <a:pathLst>
                  <a:path w="21600" h="21600">
                    <a:moveTo>
                      <a:pt x="19199" y="0"/>
                    </a:moveTo>
                    <a:lnTo>
                      <a:pt x="0" y="16511"/>
                    </a:lnTo>
                    <a:lnTo>
                      <a:pt x="1310" y="20468"/>
                    </a:lnTo>
                    <a:lnTo>
                      <a:pt x="3491" y="21600"/>
                    </a:lnTo>
                    <a:lnTo>
                      <a:pt x="21600" y="3884"/>
                    </a:lnTo>
                    <a:close/>
                    <a:moveTo>
                      <a:pt x="19199" y="0"/>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0" name="AutoShape 11">
                <a:extLst>
                  <a:ext uri="{FF2B5EF4-FFF2-40B4-BE49-F238E27FC236}">
                    <a16:creationId xmlns:a16="http://schemas.microsoft.com/office/drawing/2014/main" id="{C88BE4C9-E210-36F6-6C09-BCC9F333806F}"/>
                  </a:ext>
                </a:extLst>
              </p:cNvPr>
              <p:cNvSpPr>
                <a:spLocks/>
              </p:cNvSpPr>
              <p:nvPr/>
            </p:nvSpPr>
            <p:spPr bwMode="auto">
              <a:xfrm>
                <a:off x="791" y="196"/>
                <a:ext cx="1294" cy="976"/>
              </a:xfrm>
              <a:custGeom>
                <a:avLst/>
                <a:gdLst/>
                <a:ahLst/>
                <a:cxnLst/>
                <a:rect l="0" t="0" r="r" b="b"/>
                <a:pathLst>
                  <a:path w="21426" h="21269">
                    <a:moveTo>
                      <a:pt x="0" y="21269"/>
                    </a:moveTo>
                    <a:cubicBezTo>
                      <a:pt x="0" y="21269"/>
                      <a:pt x="21600" y="-331"/>
                      <a:pt x="21425" y="4"/>
                    </a:cubicBezTo>
                    <a:cubicBezTo>
                      <a:pt x="20526" y="1725"/>
                      <a:pt x="0" y="21269"/>
                      <a:pt x="0" y="21269"/>
                    </a:cubicBezTo>
                    <a:close/>
                    <a:moveTo>
                      <a:pt x="0" y="21269"/>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1" name="AutoShape 12">
                <a:extLst>
                  <a:ext uri="{FF2B5EF4-FFF2-40B4-BE49-F238E27FC236}">
                    <a16:creationId xmlns:a16="http://schemas.microsoft.com/office/drawing/2014/main" id="{F5FDDA40-BE7A-C10C-0B73-D1CB5DDEAC16}"/>
                  </a:ext>
                </a:extLst>
              </p:cNvPr>
              <p:cNvSpPr>
                <a:spLocks/>
              </p:cNvSpPr>
              <p:nvPr/>
            </p:nvSpPr>
            <p:spPr bwMode="auto">
              <a:xfrm>
                <a:off x="992" y="620"/>
                <a:ext cx="815" cy="762"/>
              </a:xfrm>
              <a:custGeom>
                <a:avLst/>
                <a:gdLst/>
                <a:ahLst/>
                <a:cxnLst/>
                <a:rect l="0" t="0" r="r" b="b"/>
                <a:pathLst>
                  <a:path w="18439" h="18003">
                    <a:moveTo>
                      <a:pt x="0" y="18003"/>
                    </a:moveTo>
                    <a:cubicBezTo>
                      <a:pt x="0" y="18003"/>
                      <a:pt x="21600" y="-3597"/>
                      <a:pt x="18044" y="523"/>
                    </a:cubicBezTo>
                    <a:cubicBezTo>
                      <a:pt x="14488" y="4642"/>
                      <a:pt x="0" y="18003"/>
                      <a:pt x="0" y="18003"/>
                    </a:cubicBezTo>
                    <a:close/>
                    <a:moveTo>
                      <a:pt x="0" y="18003"/>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2" name="AutoShape 13">
                <a:extLst>
                  <a:ext uri="{FF2B5EF4-FFF2-40B4-BE49-F238E27FC236}">
                    <a16:creationId xmlns:a16="http://schemas.microsoft.com/office/drawing/2014/main" id="{FC7EF61E-E9F0-515E-E872-D0D871116108}"/>
                  </a:ext>
                </a:extLst>
              </p:cNvPr>
              <p:cNvSpPr>
                <a:spLocks/>
              </p:cNvSpPr>
              <p:nvPr/>
            </p:nvSpPr>
            <p:spPr bwMode="auto">
              <a:xfrm>
                <a:off x="1288" y="604"/>
                <a:ext cx="868" cy="822"/>
              </a:xfrm>
              <a:custGeom>
                <a:avLst/>
                <a:gdLst/>
                <a:ahLst/>
                <a:cxnLst/>
                <a:rect l="0" t="0" r="r" b="b"/>
                <a:pathLst>
                  <a:path w="19262" h="18944">
                    <a:moveTo>
                      <a:pt x="0" y="18944"/>
                    </a:moveTo>
                    <a:cubicBezTo>
                      <a:pt x="0" y="18944"/>
                      <a:pt x="21600" y="-2656"/>
                      <a:pt x="19054" y="273"/>
                    </a:cubicBezTo>
                    <a:cubicBezTo>
                      <a:pt x="16507" y="3201"/>
                      <a:pt x="0" y="18944"/>
                      <a:pt x="0" y="18944"/>
                    </a:cubicBezTo>
                    <a:close/>
                    <a:moveTo>
                      <a:pt x="0" y="18944"/>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3" name="AutoShape 14">
                <a:extLst>
                  <a:ext uri="{FF2B5EF4-FFF2-40B4-BE49-F238E27FC236}">
                    <a16:creationId xmlns:a16="http://schemas.microsoft.com/office/drawing/2014/main" id="{4BAF1984-6104-A33D-6528-DCD2CD0EB131}"/>
                  </a:ext>
                </a:extLst>
              </p:cNvPr>
              <p:cNvSpPr>
                <a:spLocks/>
              </p:cNvSpPr>
              <p:nvPr/>
            </p:nvSpPr>
            <p:spPr bwMode="auto">
              <a:xfrm>
                <a:off x="1904" y="1604"/>
                <a:ext cx="1065" cy="741"/>
              </a:xfrm>
              <a:custGeom>
                <a:avLst/>
                <a:gdLst/>
                <a:ahLst/>
                <a:cxnLst/>
                <a:rect l="0" t="0" r="r" b="b"/>
                <a:pathLst>
                  <a:path w="18587" h="18029">
                    <a:moveTo>
                      <a:pt x="0" y="18029"/>
                    </a:moveTo>
                    <a:cubicBezTo>
                      <a:pt x="0" y="18029"/>
                      <a:pt x="21600" y="-3571"/>
                      <a:pt x="18230" y="514"/>
                    </a:cubicBezTo>
                    <a:cubicBezTo>
                      <a:pt x="14861" y="4599"/>
                      <a:pt x="1256" y="17737"/>
                      <a:pt x="0" y="18029"/>
                    </a:cubicBezTo>
                    <a:close/>
                    <a:moveTo>
                      <a:pt x="0" y="18029"/>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4" name="AutoShape 15">
                <a:extLst>
                  <a:ext uri="{FF2B5EF4-FFF2-40B4-BE49-F238E27FC236}">
                    <a16:creationId xmlns:a16="http://schemas.microsoft.com/office/drawing/2014/main" id="{FE9CC1FE-49A0-2E7A-4B35-40EE4F33F39D}"/>
                  </a:ext>
                </a:extLst>
              </p:cNvPr>
              <p:cNvSpPr>
                <a:spLocks/>
              </p:cNvSpPr>
              <p:nvPr/>
            </p:nvSpPr>
            <p:spPr bwMode="auto">
              <a:xfrm>
                <a:off x="2120" y="2148"/>
                <a:ext cx="634" cy="524"/>
              </a:xfrm>
              <a:custGeom>
                <a:avLst/>
                <a:gdLst/>
                <a:ahLst/>
                <a:cxnLst/>
                <a:rect l="0" t="0" r="r" b="b"/>
                <a:pathLst>
                  <a:path w="21600" h="21600">
                    <a:moveTo>
                      <a:pt x="0" y="21600"/>
                    </a:moveTo>
                    <a:lnTo>
                      <a:pt x="21600" y="0"/>
                    </a:lnTo>
                    <a:cubicBezTo>
                      <a:pt x="21600" y="0"/>
                      <a:pt x="4428" y="13110"/>
                      <a:pt x="0" y="21600"/>
                    </a:cubicBezTo>
                    <a:close/>
                    <a:moveTo>
                      <a:pt x="0" y="21600"/>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5" name="AutoShape 16">
                <a:extLst>
                  <a:ext uri="{FF2B5EF4-FFF2-40B4-BE49-F238E27FC236}">
                    <a16:creationId xmlns:a16="http://schemas.microsoft.com/office/drawing/2014/main" id="{EB87DA08-CC37-6293-E600-E55EB49D18F9}"/>
                  </a:ext>
                </a:extLst>
              </p:cNvPr>
              <p:cNvSpPr>
                <a:spLocks/>
              </p:cNvSpPr>
              <p:nvPr/>
            </p:nvSpPr>
            <p:spPr bwMode="auto">
              <a:xfrm>
                <a:off x="1824" y="2196"/>
                <a:ext cx="605" cy="478"/>
              </a:xfrm>
              <a:custGeom>
                <a:avLst/>
                <a:gdLst/>
                <a:ahLst/>
                <a:cxnLst/>
                <a:rect l="0" t="0" r="r" b="b"/>
                <a:pathLst>
                  <a:path w="21600" h="21600">
                    <a:moveTo>
                      <a:pt x="21600" y="0"/>
                    </a:moveTo>
                    <a:lnTo>
                      <a:pt x="0" y="21600"/>
                    </a:lnTo>
                    <a:cubicBezTo>
                      <a:pt x="0" y="21600"/>
                      <a:pt x="16400" y="7381"/>
                      <a:pt x="21600" y="0"/>
                    </a:cubicBezTo>
                    <a:close/>
                    <a:moveTo>
                      <a:pt x="21600" y="0"/>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nvGrpSpPr>
            <p:cNvPr id="5" name="Group 82">
              <a:extLst>
                <a:ext uri="{FF2B5EF4-FFF2-40B4-BE49-F238E27FC236}">
                  <a16:creationId xmlns:a16="http://schemas.microsoft.com/office/drawing/2014/main" id="{809497DA-8C03-218B-18E2-49AC7DE144EF}"/>
                </a:ext>
              </a:extLst>
            </p:cNvPr>
            <p:cNvGrpSpPr>
              <a:grpSpLocks/>
            </p:cNvGrpSpPr>
            <p:nvPr/>
          </p:nvGrpSpPr>
          <p:grpSpPr bwMode="auto">
            <a:xfrm rot="20206385">
              <a:off x="1542932" y="603475"/>
              <a:ext cx="4811339" cy="3773308"/>
              <a:chOff x="0" y="0"/>
              <a:chExt cx="4702" cy="3480"/>
            </a:xfrm>
          </p:grpSpPr>
          <p:grpSp>
            <p:nvGrpSpPr>
              <p:cNvPr id="6" name="Group 51">
                <a:extLst>
                  <a:ext uri="{FF2B5EF4-FFF2-40B4-BE49-F238E27FC236}">
                    <a16:creationId xmlns:a16="http://schemas.microsoft.com/office/drawing/2014/main" id="{BCFB3501-F610-C977-61A1-9D17B4E30C86}"/>
                  </a:ext>
                </a:extLst>
              </p:cNvPr>
              <p:cNvGrpSpPr>
                <a:grpSpLocks/>
              </p:cNvGrpSpPr>
              <p:nvPr/>
            </p:nvGrpSpPr>
            <p:grpSpPr bwMode="auto">
              <a:xfrm>
                <a:off x="472" y="1208"/>
                <a:ext cx="4230" cy="2272"/>
                <a:chOff x="0" y="0"/>
                <a:chExt cx="4230" cy="2272"/>
              </a:xfrm>
            </p:grpSpPr>
            <p:sp>
              <p:nvSpPr>
                <p:cNvPr id="37" name="AutoShape 18">
                  <a:extLst>
                    <a:ext uri="{FF2B5EF4-FFF2-40B4-BE49-F238E27FC236}">
                      <a16:creationId xmlns:a16="http://schemas.microsoft.com/office/drawing/2014/main" id="{C799D7CD-5D12-DB0F-706B-BB6FC9799A11}"/>
                    </a:ext>
                  </a:extLst>
                </p:cNvPr>
                <p:cNvSpPr>
                  <a:spLocks/>
                </p:cNvSpPr>
                <p:nvPr/>
              </p:nvSpPr>
              <p:spPr bwMode="auto">
                <a:xfrm>
                  <a:off x="295" y="1688"/>
                  <a:ext cx="1637" cy="584"/>
                </a:xfrm>
                <a:custGeom>
                  <a:avLst/>
                  <a:gdLst/>
                  <a:ahLst/>
                  <a:cxnLst/>
                  <a:rect l="0" t="0" r="r" b="b"/>
                  <a:pathLst>
                    <a:path w="20919" h="10948">
                      <a:moveTo>
                        <a:pt x="20641" y="7256"/>
                      </a:moveTo>
                      <a:cubicBezTo>
                        <a:pt x="20641" y="7256"/>
                        <a:pt x="14010" y="15956"/>
                        <a:pt x="3" y="6647"/>
                      </a:cubicBezTo>
                      <a:cubicBezTo>
                        <a:pt x="3" y="6647"/>
                        <a:pt x="-121" y="6427"/>
                        <a:pt x="1137" y="4553"/>
                      </a:cubicBezTo>
                      <a:cubicBezTo>
                        <a:pt x="1137" y="4553"/>
                        <a:pt x="10012" y="10608"/>
                        <a:pt x="17861" y="0"/>
                      </a:cubicBezTo>
                      <a:cubicBezTo>
                        <a:pt x="21479" y="4932"/>
                        <a:pt x="21078" y="-5644"/>
                        <a:pt x="20641" y="7256"/>
                      </a:cubicBezTo>
                      <a:close/>
                      <a:moveTo>
                        <a:pt x="20641" y="7256"/>
                      </a:moveTo>
                    </a:path>
                  </a:pathLst>
                </a:custGeom>
                <a:solidFill>
                  <a:srgbClr val="F3A36C"/>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8" name="AutoShape 19">
                  <a:extLst>
                    <a:ext uri="{FF2B5EF4-FFF2-40B4-BE49-F238E27FC236}">
                      <a16:creationId xmlns:a16="http://schemas.microsoft.com/office/drawing/2014/main" id="{34A7CE33-3A97-E0A3-F1DD-07F6071258E4}"/>
                    </a:ext>
                  </a:extLst>
                </p:cNvPr>
                <p:cNvSpPr>
                  <a:spLocks/>
                </p:cNvSpPr>
                <p:nvPr/>
              </p:nvSpPr>
              <p:spPr bwMode="auto">
                <a:xfrm>
                  <a:off x="607" y="1408"/>
                  <a:ext cx="1091" cy="790"/>
                </a:xfrm>
                <a:custGeom>
                  <a:avLst/>
                  <a:gdLst/>
                  <a:ahLst/>
                  <a:cxnLst/>
                  <a:rect l="0" t="0" r="r" b="b"/>
                  <a:pathLst>
                    <a:path w="21600" h="13927">
                      <a:moveTo>
                        <a:pt x="18945" y="0"/>
                      </a:moveTo>
                      <a:cubicBezTo>
                        <a:pt x="18945" y="0"/>
                        <a:pt x="16506" y="801"/>
                        <a:pt x="15411" y="1842"/>
                      </a:cubicBezTo>
                      <a:cubicBezTo>
                        <a:pt x="14315" y="2884"/>
                        <a:pt x="14902" y="16013"/>
                        <a:pt x="2808" y="6048"/>
                      </a:cubicBezTo>
                      <a:lnTo>
                        <a:pt x="0" y="7798"/>
                      </a:lnTo>
                      <a:cubicBezTo>
                        <a:pt x="0" y="7798"/>
                        <a:pt x="15619" y="21600"/>
                        <a:pt x="21600" y="7782"/>
                      </a:cubicBezTo>
                      <a:lnTo>
                        <a:pt x="18945" y="0"/>
                      </a:lnTo>
                      <a:close/>
                      <a:moveTo>
                        <a:pt x="18945" y="0"/>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9" name="AutoShape 20">
                  <a:extLst>
                    <a:ext uri="{FF2B5EF4-FFF2-40B4-BE49-F238E27FC236}">
                      <a16:creationId xmlns:a16="http://schemas.microsoft.com/office/drawing/2014/main" id="{D259419D-1551-CD5B-F74F-80CEC0EFC20B}"/>
                    </a:ext>
                  </a:extLst>
                </p:cNvPr>
                <p:cNvSpPr>
                  <a:spLocks/>
                </p:cNvSpPr>
                <p:nvPr/>
              </p:nvSpPr>
              <p:spPr bwMode="auto">
                <a:xfrm>
                  <a:off x="1192" y="1296"/>
                  <a:ext cx="1197" cy="960"/>
                </a:xfrm>
                <a:custGeom>
                  <a:avLst/>
                  <a:gdLst/>
                  <a:ahLst/>
                  <a:cxnLst/>
                  <a:rect l="0" t="0" r="r" b="b"/>
                  <a:pathLst>
                    <a:path w="20018" h="20619">
                      <a:moveTo>
                        <a:pt x="19680" y="9109"/>
                      </a:moveTo>
                      <a:cubicBezTo>
                        <a:pt x="19680" y="9109"/>
                        <a:pt x="13666" y="19431"/>
                        <a:pt x="4728" y="20619"/>
                      </a:cubicBezTo>
                      <a:cubicBezTo>
                        <a:pt x="4728" y="20619"/>
                        <a:pt x="9206" y="19006"/>
                        <a:pt x="8467" y="15844"/>
                      </a:cubicBezTo>
                      <a:cubicBezTo>
                        <a:pt x="7908" y="13450"/>
                        <a:pt x="5276" y="13624"/>
                        <a:pt x="2537" y="12688"/>
                      </a:cubicBezTo>
                      <a:cubicBezTo>
                        <a:pt x="-202" y="11753"/>
                        <a:pt x="3" y="2294"/>
                        <a:pt x="3" y="2294"/>
                      </a:cubicBezTo>
                      <a:cubicBezTo>
                        <a:pt x="3" y="2294"/>
                        <a:pt x="10752" y="-981"/>
                        <a:pt x="16001" y="295"/>
                      </a:cubicBezTo>
                      <a:cubicBezTo>
                        <a:pt x="16001" y="295"/>
                        <a:pt x="21398" y="4902"/>
                        <a:pt x="19680" y="9109"/>
                      </a:cubicBezTo>
                      <a:close/>
                      <a:moveTo>
                        <a:pt x="19680" y="9109"/>
                      </a:moveTo>
                    </a:path>
                  </a:pathLst>
                </a:custGeom>
                <a:solidFill>
                  <a:srgbClr val="1F527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40" name="Group 23">
                  <a:extLst>
                    <a:ext uri="{FF2B5EF4-FFF2-40B4-BE49-F238E27FC236}">
                      <a16:creationId xmlns:a16="http://schemas.microsoft.com/office/drawing/2014/main" id="{276F9106-D1DD-E81F-E0D6-6161BEB8ED91}"/>
                    </a:ext>
                  </a:extLst>
                </p:cNvPr>
                <p:cNvGrpSpPr>
                  <a:grpSpLocks/>
                </p:cNvGrpSpPr>
                <p:nvPr/>
              </p:nvGrpSpPr>
              <p:grpSpPr bwMode="auto">
                <a:xfrm>
                  <a:off x="1576" y="832"/>
                  <a:ext cx="239" cy="264"/>
                  <a:chOff x="0" y="0"/>
                  <a:chExt cx="239" cy="264"/>
                </a:xfrm>
              </p:grpSpPr>
              <p:sp>
                <p:nvSpPr>
                  <p:cNvPr id="68" name="AutoShape 21">
                    <a:extLst>
                      <a:ext uri="{FF2B5EF4-FFF2-40B4-BE49-F238E27FC236}">
                        <a16:creationId xmlns:a16="http://schemas.microsoft.com/office/drawing/2014/main" id="{896A8436-4F71-119E-BE45-E57050053398}"/>
                      </a:ext>
                    </a:extLst>
                  </p:cNvPr>
                  <p:cNvSpPr>
                    <a:spLocks/>
                  </p:cNvSpPr>
                  <p:nvPr/>
                </p:nvSpPr>
                <p:spPr bwMode="auto">
                  <a:xfrm>
                    <a:off x="0" y="0"/>
                    <a:ext cx="239" cy="264"/>
                  </a:xfrm>
                  <a:custGeom>
                    <a:avLst/>
                    <a:gdLst/>
                    <a:ahLst/>
                    <a:cxnLst/>
                    <a:rect l="0" t="0" r="r" b="b"/>
                    <a:pathLst>
                      <a:path w="21208" h="21147">
                        <a:moveTo>
                          <a:pt x="15015" y="0"/>
                        </a:moveTo>
                        <a:cubicBezTo>
                          <a:pt x="15015" y="0"/>
                          <a:pt x="1427" y="2002"/>
                          <a:pt x="11" y="10975"/>
                        </a:cubicBezTo>
                        <a:cubicBezTo>
                          <a:pt x="-229" y="12497"/>
                          <a:pt x="3784" y="15853"/>
                          <a:pt x="4008" y="18572"/>
                        </a:cubicBezTo>
                        <a:cubicBezTo>
                          <a:pt x="4215" y="21077"/>
                          <a:pt x="9619" y="21600"/>
                          <a:pt x="11753" y="20803"/>
                        </a:cubicBezTo>
                        <a:cubicBezTo>
                          <a:pt x="14940" y="19611"/>
                          <a:pt x="16165" y="16973"/>
                          <a:pt x="16694" y="15692"/>
                        </a:cubicBezTo>
                        <a:cubicBezTo>
                          <a:pt x="19990" y="14048"/>
                          <a:pt x="19362" y="9611"/>
                          <a:pt x="21205" y="5684"/>
                        </a:cubicBezTo>
                        <a:cubicBezTo>
                          <a:pt x="21371" y="4373"/>
                          <a:pt x="15015" y="0"/>
                          <a:pt x="15015" y="0"/>
                        </a:cubicBezTo>
                        <a:close/>
                        <a:moveTo>
                          <a:pt x="15015" y="0"/>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9" name="AutoShape 22">
                    <a:extLst>
                      <a:ext uri="{FF2B5EF4-FFF2-40B4-BE49-F238E27FC236}">
                        <a16:creationId xmlns:a16="http://schemas.microsoft.com/office/drawing/2014/main" id="{2BF9053A-CBA6-8DCA-ACAB-B3351B5C60F4}"/>
                      </a:ext>
                    </a:extLst>
                  </p:cNvPr>
                  <p:cNvSpPr>
                    <a:spLocks/>
                  </p:cNvSpPr>
                  <p:nvPr/>
                </p:nvSpPr>
                <p:spPr bwMode="auto">
                  <a:xfrm>
                    <a:off x="168" y="136"/>
                    <a:ext cx="31" cy="67"/>
                  </a:xfrm>
                  <a:custGeom>
                    <a:avLst/>
                    <a:gdLst/>
                    <a:ahLst/>
                    <a:cxnLst/>
                    <a:rect l="0" t="0" r="r" b="b"/>
                    <a:pathLst>
                      <a:path w="19344" h="20753">
                        <a:moveTo>
                          <a:pt x="19120" y="378"/>
                        </a:moveTo>
                        <a:cubicBezTo>
                          <a:pt x="19872" y="81"/>
                          <a:pt x="18531" y="-88"/>
                          <a:pt x="18044" y="47"/>
                        </a:cubicBezTo>
                        <a:cubicBezTo>
                          <a:pt x="9848" y="2320"/>
                          <a:pt x="3362" y="5193"/>
                          <a:pt x="635" y="9778"/>
                        </a:cubicBezTo>
                        <a:cubicBezTo>
                          <a:pt x="-1728" y="13755"/>
                          <a:pt x="2871" y="17506"/>
                          <a:pt x="8330" y="20240"/>
                        </a:cubicBezTo>
                        <a:cubicBezTo>
                          <a:pt x="10870" y="21512"/>
                          <a:pt x="18806" y="20181"/>
                          <a:pt x="15617" y="18810"/>
                        </a:cubicBezTo>
                        <a:cubicBezTo>
                          <a:pt x="9863" y="16339"/>
                          <a:pt x="5529" y="13850"/>
                          <a:pt x="4920" y="9927"/>
                        </a:cubicBezTo>
                        <a:cubicBezTo>
                          <a:pt x="4321" y="6054"/>
                          <a:pt x="13863" y="2442"/>
                          <a:pt x="19120" y="378"/>
                        </a:cubicBezTo>
                        <a:close/>
                        <a:moveTo>
                          <a:pt x="19120" y="378"/>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nvGrpSpPr>
                <p:cNvPr id="41" name="Group 26">
                  <a:extLst>
                    <a:ext uri="{FF2B5EF4-FFF2-40B4-BE49-F238E27FC236}">
                      <a16:creationId xmlns:a16="http://schemas.microsoft.com/office/drawing/2014/main" id="{EF61C968-7E3F-EFE7-2F12-7E015A8DB82C}"/>
                    </a:ext>
                  </a:extLst>
                </p:cNvPr>
                <p:cNvGrpSpPr>
                  <a:grpSpLocks/>
                </p:cNvGrpSpPr>
                <p:nvPr/>
              </p:nvGrpSpPr>
              <p:grpSpPr bwMode="auto">
                <a:xfrm>
                  <a:off x="4016" y="152"/>
                  <a:ext cx="214" cy="243"/>
                  <a:chOff x="0" y="0"/>
                  <a:chExt cx="214" cy="243"/>
                </a:xfrm>
              </p:grpSpPr>
              <p:sp>
                <p:nvSpPr>
                  <p:cNvPr id="66" name="AutoShape 24">
                    <a:extLst>
                      <a:ext uri="{FF2B5EF4-FFF2-40B4-BE49-F238E27FC236}">
                        <a16:creationId xmlns:a16="http://schemas.microsoft.com/office/drawing/2014/main" id="{896BA484-A8A3-3E30-D520-AED8A4A8FBF7}"/>
                      </a:ext>
                    </a:extLst>
                  </p:cNvPr>
                  <p:cNvSpPr>
                    <a:spLocks/>
                  </p:cNvSpPr>
                  <p:nvPr/>
                </p:nvSpPr>
                <p:spPr bwMode="auto">
                  <a:xfrm>
                    <a:off x="0" y="0"/>
                    <a:ext cx="214" cy="243"/>
                  </a:xfrm>
                  <a:custGeom>
                    <a:avLst/>
                    <a:gdLst/>
                    <a:ahLst/>
                    <a:cxnLst/>
                    <a:rect l="0" t="0" r="r" b="b"/>
                    <a:pathLst>
                      <a:path w="18515" h="20970">
                        <a:moveTo>
                          <a:pt x="0" y="3799"/>
                        </a:moveTo>
                        <a:cubicBezTo>
                          <a:pt x="0" y="3799"/>
                          <a:pt x="3811" y="0"/>
                          <a:pt x="5717" y="0"/>
                        </a:cubicBezTo>
                        <a:cubicBezTo>
                          <a:pt x="7622" y="0"/>
                          <a:pt x="13976" y="1582"/>
                          <a:pt x="17788" y="5698"/>
                        </a:cubicBezTo>
                        <a:cubicBezTo>
                          <a:pt x="21600" y="9814"/>
                          <a:pt x="9178" y="20807"/>
                          <a:pt x="9178" y="20807"/>
                        </a:cubicBezTo>
                        <a:cubicBezTo>
                          <a:pt x="9178" y="20807"/>
                          <a:pt x="2959" y="21600"/>
                          <a:pt x="1479" y="19682"/>
                        </a:cubicBezTo>
                        <a:cubicBezTo>
                          <a:pt x="0" y="17763"/>
                          <a:pt x="0" y="3799"/>
                          <a:pt x="0" y="3799"/>
                        </a:cubicBezTo>
                        <a:close/>
                        <a:moveTo>
                          <a:pt x="0" y="3799"/>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7" name="AutoShape 25">
                    <a:extLst>
                      <a:ext uri="{FF2B5EF4-FFF2-40B4-BE49-F238E27FC236}">
                        <a16:creationId xmlns:a16="http://schemas.microsoft.com/office/drawing/2014/main" id="{6D461AD4-4A45-6B00-0BB9-ACC15A4CAA48}"/>
                      </a:ext>
                    </a:extLst>
                  </p:cNvPr>
                  <p:cNvSpPr>
                    <a:spLocks/>
                  </p:cNvSpPr>
                  <p:nvPr/>
                </p:nvSpPr>
                <p:spPr bwMode="auto">
                  <a:xfrm>
                    <a:off x="0" y="32"/>
                    <a:ext cx="154" cy="210"/>
                  </a:xfrm>
                  <a:custGeom>
                    <a:avLst/>
                    <a:gdLst/>
                    <a:ahLst/>
                    <a:cxnLst/>
                    <a:rect l="0" t="0" r="r" b="b"/>
                    <a:pathLst>
                      <a:path w="21401" h="21338">
                        <a:moveTo>
                          <a:pt x="20947" y="3050"/>
                        </a:moveTo>
                        <a:cubicBezTo>
                          <a:pt x="19306" y="3050"/>
                          <a:pt x="17292" y="4084"/>
                          <a:pt x="16507" y="5298"/>
                        </a:cubicBezTo>
                        <a:cubicBezTo>
                          <a:pt x="15210" y="4589"/>
                          <a:pt x="13434" y="3973"/>
                          <a:pt x="11528" y="3448"/>
                        </a:cubicBezTo>
                        <a:cubicBezTo>
                          <a:pt x="11683" y="3283"/>
                          <a:pt x="11841" y="3121"/>
                          <a:pt x="12025" y="2971"/>
                        </a:cubicBezTo>
                        <a:cubicBezTo>
                          <a:pt x="12558" y="2537"/>
                          <a:pt x="13330" y="2338"/>
                          <a:pt x="13803" y="1886"/>
                        </a:cubicBezTo>
                        <a:cubicBezTo>
                          <a:pt x="14088" y="1615"/>
                          <a:pt x="13555" y="1442"/>
                          <a:pt x="13251" y="1449"/>
                        </a:cubicBezTo>
                        <a:cubicBezTo>
                          <a:pt x="12187" y="1470"/>
                          <a:pt x="11316" y="1878"/>
                          <a:pt x="10631" y="2470"/>
                        </a:cubicBezTo>
                        <a:cubicBezTo>
                          <a:pt x="10412" y="2659"/>
                          <a:pt x="10224" y="2862"/>
                          <a:pt x="10080" y="3072"/>
                        </a:cubicBezTo>
                        <a:cubicBezTo>
                          <a:pt x="7969" y="2554"/>
                          <a:pt x="5805" y="2147"/>
                          <a:pt x="4026" y="1850"/>
                        </a:cubicBezTo>
                        <a:cubicBezTo>
                          <a:pt x="4231" y="1675"/>
                          <a:pt x="4445" y="1505"/>
                          <a:pt x="4695" y="1358"/>
                        </a:cubicBezTo>
                        <a:cubicBezTo>
                          <a:pt x="5079" y="1132"/>
                          <a:pt x="5509" y="952"/>
                          <a:pt x="5948" y="794"/>
                        </a:cubicBezTo>
                        <a:cubicBezTo>
                          <a:pt x="6281" y="674"/>
                          <a:pt x="6755" y="561"/>
                          <a:pt x="6866" y="272"/>
                        </a:cubicBezTo>
                        <a:cubicBezTo>
                          <a:pt x="6906" y="165"/>
                          <a:pt x="6802" y="74"/>
                          <a:pt x="6661" y="47"/>
                        </a:cubicBezTo>
                        <a:cubicBezTo>
                          <a:pt x="5637" y="-157"/>
                          <a:pt x="4612" y="346"/>
                          <a:pt x="3822" y="779"/>
                        </a:cubicBezTo>
                        <a:cubicBezTo>
                          <a:pt x="3458" y="979"/>
                          <a:pt x="2977" y="1281"/>
                          <a:pt x="2628" y="1626"/>
                        </a:cubicBezTo>
                        <a:cubicBezTo>
                          <a:pt x="1042" y="1383"/>
                          <a:pt x="0" y="1259"/>
                          <a:pt x="0" y="1259"/>
                        </a:cubicBezTo>
                        <a:lnTo>
                          <a:pt x="0" y="17744"/>
                        </a:lnTo>
                        <a:cubicBezTo>
                          <a:pt x="0" y="17744"/>
                          <a:pt x="2547" y="21443"/>
                          <a:pt x="6620" y="21336"/>
                        </a:cubicBezTo>
                        <a:cubicBezTo>
                          <a:pt x="10698" y="21230"/>
                          <a:pt x="8149" y="8636"/>
                          <a:pt x="8149" y="8636"/>
                        </a:cubicBezTo>
                        <a:cubicBezTo>
                          <a:pt x="8149" y="8636"/>
                          <a:pt x="15282" y="13495"/>
                          <a:pt x="18337" y="8636"/>
                        </a:cubicBezTo>
                        <a:cubicBezTo>
                          <a:pt x="19003" y="7580"/>
                          <a:pt x="18508" y="6636"/>
                          <a:pt x="17335" y="5803"/>
                        </a:cubicBezTo>
                        <a:cubicBezTo>
                          <a:pt x="17718" y="5369"/>
                          <a:pt x="18117" y="4950"/>
                          <a:pt x="18637" y="4583"/>
                        </a:cubicBezTo>
                        <a:cubicBezTo>
                          <a:pt x="19410" y="4038"/>
                          <a:pt x="20460" y="3878"/>
                          <a:pt x="21276" y="3411"/>
                        </a:cubicBezTo>
                        <a:cubicBezTo>
                          <a:pt x="21600" y="3225"/>
                          <a:pt x="21222" y="3050"/>
                          <a:pt x="20947" y="3050"/>
                        </a:cubicBezTo>
                        <a:close/>
                        <a:moveTo>
                          <a:pt x="20947" y="3050"/>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42" name="AutoShape 27">
                  <a:extLst>
                    <a:ext uri="{FF2B5EF4-FFF2-40B4-BE49-F238E27FC236}">
                      <a16:creationId xmlns:a16="http://schemas.microsoft.com/office/drawing/2014/main" id="{9167D14E-57C5-EE07-C4AB-BCF0D8C1AC6D}"/>
                    </a:ext>
                  </a:extLst>
                </p:cNvPr>
                <p:cNvSpPr>
                  <a:spLocks/>
                </p:cNvSpPr>
                <p:nvPr/>
              </p:nvSpPr>
              <p:spPr bwMode="auto">
                <a:xfrm>
                  <a:off x="3144" y="336"/>
                  <a:ext cx="975" cy="737"/>
                </a:xfrm>
                <a:custGeom>
                  <a:avLst/>
                  <a:gdLst/>
                  <a:ahLst/>
                  <a:cxnLst/>
                  <a:rect l="0" t="0" r="r" b="b"/>
                  <a:pathLst>
                    <a:path w="20742" h="19545">
                      <a:moveTo>
                        <a:pt x="238" y="19481"/>
                      </a:moveTo>
                      <a:cubicBezTo>
                        <a:pt x="238" y="19481"/>
                        <a:pt x="13304" y="21600"/>
                        <a:pt x="20742" y="1502"/>
                      </a:cubicBezTo>
                      <a:lnTo>
                        <a:pt x="18323" y="0"/>
                      </a:lnTo>
                      <a:cubicBezTo>
                        <a:pt x="18323" y="0"/>
                        <a:pt x="11278" y="14102"/>
                        <a:pt x="2195" y="10700"/>
                      </a:cubicBezTo>
                      <a:cubicBezTo>
                        <a:pt x="2195" y="10700"/>
                        <a:pt x="-858" y="12554"/>
                        <a:pt x="238" y="19481"/>
                      </a:cubicBezTo>
                      <a:close/>
                      <a:moveTo>
                        <a:pt x="238" y="19481"/>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43" name="AutoShape 28">
                  <a:extLst>
                    <a:ext uri="{FF2B5EF4-FFF2-40B4-BE49-F238E27FC236}">
                      <a16:creationId xmlns:a16="http://schemas.microsoft.com/office/drawing/2014/main" id="{8D8ACB13-33EF-D587-D248-CB9DAF9BF8D9}"/>
                    </a:ext>
                  </a:extLst>
                </p:cNvPr>
                <p:cNvSpPr>
                  <a:spLocks/>
                </p:cNvSpPr>
                <p:nvPr/>
              </p:nvSpPr>
              <p:spPr bwMode="auto">
                <a:xfrm>
                  <a:off x="1728" y="480"/>
                  <a:ext cx="1146" cy="450"/>
                </a:xfrm>
                <a:custGeom>
                  <a:avLst/>
                  <a:gdLst/>
                  <a:ahLst/>
                  <a:cxnLst/>
                  <a:rect l="0" t="0" r="r" b="b"/>
                  <a:pathLst>
                    <a:path w="21600" h="14465">
                      <a:moveTo>
                        <a:pt x="21600" y="2499"/>
                      </a:moveTo>
                      <a:cubicBezTo>
                        <a:pt x="21600" y="2499"/>
                        <a:pt x="11376" y="-7135"/>
                        <a:pt x="0" y="11429"/>
                      </a:cubicBezTo>
                      <a:lnTo>
                        <a:pt x="1603" y="14465"/>
                      </a:lnTo>
                      <a:cubicBezTo>
                        <a:pt x="1603" y="14465"/>
                        <a:pt x="11092" y="2451"/>
                        <a:pt x="17696" y="11326"/>
                      </a:cubicBezTo>
                      <a:cubicBezTo>
                        <a:pt x="17696" y="11326"/>
                        <a:pt x="20697" y="10926"/>
                        <a:pt x="21600" y="2499"/>
                      </a:cubicBezTo>
                      <a:close/>
                      <a:moveTo>
                        <a:pt x="21600" y="2499"/>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44" name="AutoShape 29">
                  <a:extLst>
                    <a:ext uri="{FF2B5EF4-FFF2-40B4-BE49-F238E27FC236}">
                      <a16:creationId xmlns:a16="http://schemas.microsoft.com/office/drawing/2014/main" id="{965B481D-4E5F-D35D-9696-ACB0E9000D3A}"/>
                    </a:ext>
                  </a:extLst>
                </p:cNvPr>
                <p:cNvSpPr>
                  <a:spLocks/>
                </p:cNvSpPr>
                <p:nvPr/>
              </p:nvSpPr>
              <p:spPr bwMode="auto">
                <a:xfrm>
                  <a:off x="2104" y="552"/>
                  <a:ext cx="1117" cy="1198"/>
                </a:xfrm>
                <a:custGeom>
                  <a:avLst/>
                  <a:gdLst/>
                  <a:ahLst/>
                  <a:cxnLst/>
                  <a:rect l="0" t="0" r="r" b="b"/>
                  <a:pathLst>
                    <a:path w="21600" h="21014">
                      <a:moveTo>
                        <a:pt x="21600" y="6674"/>
                      </a:moveTo>
                      <a:lnTo>
                        <a:pt x="21600" y="8485"/>
                      </a:lnTo>
                      <a:cubicBezTo>
                        <a:pt x="21600" y="8485"/>
                        <a:pt x="18774" y="11701"/>
                        <a:pt x="18296" y="13641"/>
                      </a:cubicBezTo>
                      <a:cubicBezTo>
                        <a:pt x="18296" y="13641"/>
                        <a:pt x="10826" y="15978"/>
                        <a:pt x="7515" y="18865"/>
                      </a:cubicBezTo>
                      <a:cubicBezTo>
                        <a:pt x="4377" y="21600"/>
                        <a:pt x="5086" y="20945"/>
                        <a:pt x="5086" y="20945"/>
                      </a:cubicBezTo>
                      <a:cubicBezTo>
                        <a:pt x="5086" y="20945"/>
                        <a:pt x="910" y="16441"/>
                        <a:pt x="0" y="13133"/>
                      </a:cubicBezTo>
                      <a:cubicBezTo>
                        <a:pt x="0" y="13133"/>
                        <a:pt x="3104" y="12539"/>
                        <a:pt x="4801" y="10463"/>
                      </a:cubicBezTo>
                      <a:cubicBezTo>
                        <a:pt x="6499" y="8387"/>
                        <a:pt x="11073" y="2106"/>
                        <a:pt x="13563" y="801"/>
                      </a:cubicBezTo>
                      <a:lnTo>
                        <a:pt x="15803" y="0"/>
                      </a:lnTo>
                      <a:lnTo>
                        <a:pt x="18798" y="2036"/>
                      </a:lnTo>
                      <a:lnTo>
                        <a:pt x="21600" y="6674"/>
                      </a:lnTo>
                      <a:close/>
                      <a:moveTo>
                        <a:pt x="21600" y="6674"/>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45" name="Group 48">
                  <a:extLst>
                    <a:ext uri="{FF2B5EF4-FFF2-40B4-BE49-F238E27FC236}">
                      <a16:creationId xmlns:a16="http://schemas.microsoft.com/office/drawing/2014/main" id="{9262301D-C2D4-F9DF-19A7-76DABA12C99E}"/>
                    </a:ext>
                  </a:extLst>
                </p:cNvPr>
                <p:cNvGrpSpPr>
                  <a:grpSpLocks/>
                </p:cNvGrpSpPr>
                <p:nvPr/>
              </p:nvGrpSpPr>
              <p:grpSpPr bwMode="auto">
                <a:xfrm>
                  <a:off x="2152" y="0"/>
                  <a:ext cx="1528" cy="1706"/>
                  <a:chOff x="0" y="0"/>
                  <a:chExt cx="1528" cy="1706"/>
                </a:xfrm>
              </p:grpSpPr>
              <p:sp>
                <p:nvSpPr>
                  <p:cNvPr id="48" name="AutoShape 30">
                    <a:extLst>
                      <a:ext uri="{FF2B5EF4-FFF2-40B4-BE49-F238E27FC236}">
                        <a16:creationId xmlns:a16="http://schemas.microsoft.com/office/drawing/2014/main" id="{46E75A20-C1C2-FBE7-9A97-341C72BF50FC}"/>
                      </a:ext>
                    </a:extLst>
                  </p:cNvPr>
                  <p:cNvSpPr>
                    <a:spLocks/>
                  </p:cNvSpPr>
                  <p:nvPr/>
                </p:nvSpPr>
                <p:spPr bwMode="auto">
                  <a:xfrm>
                    <a:off x="0" y="656"/>
                    <a:ext cx="1034" cy="1050"/>
                  </a:xfrm>
                  <a:custGeom>
                    <a:avLst/>
                    <a:gdLst/>
                    <a:ahLst/>
                    <a:cxnLst/>
                    <a:rect l="0" t="0" r="r" b="b"/>
                    <a:pathLst>
                      <a:path w="21600" h="21600">
                        <a:moveTo>
                          <a:pt x="20840" y="0"/>
                        </a:moveTo>
                        <a:lnTo>
                          <a:pt x="14590" y="120"/>
                        </a:lnTo>
                        <a:lnTo>
                          <a:pt x="12558" y="5647"/>
                        </a:lnTo>
                        <a:lnTo>
                          <a:pt x="8354" y="6233"/>
                        </a:lnTo>
                        <a:cubicBezTo>
                          <a:pt x="8354" y="6233"/>
                          <a:pt x="8325" y="11591"/>
                          <a:pt x="0" y="15815"/>
                        </a:cubicBezTo>
                        <a:cubicBezTo>
                          <a:pt x="0" y="15815"/>
                          <a:pt x="2501" y="20102"/>
                          <a:pt x="3879" y="21600"/>
                        </a:cubicBezTo>
                        <a:lnTo>
                          <a:pt x="15127" y="14675"/>
                        </a:lnTo>
                        <a:lnTo>
                          <a:pt x="15811" y="12758"/>
                        </a:lnTo>
                        <a:lnTo>
                          <a:pt x="20018" y="11090"/>
                        </a:lnTo>
                        <a:lnTo>
                          <a:pt x="21600" y="6425"/>
                        </a:lnTo>
                        <a:cubicBezTo>
                          <a:pt x="21600" y="6425"/>
                          <a:pt x="21249" y="1280"/>
                          <a:pt x="20840" y="0"/>
                        </a:cubicBezTo>
                        <a:close/>
                        <a:moveTo>
                          <a:pt x="20840" y="0"/>
                        </a:moveTo>
                      </a:path>
                    </a:pathLst>
                  </a:custGeom>
                  <a:solidFill>
                    <a:srgbClr val="1F527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49" name="Group 45">
                    <a:extLst>
                      <a:ext uri="{FF2B5EF4-FFF2-40B4-BE49-F238E27FC236}">
                        <a16:creationId xmlns:a16="http://schemas.microsoft.com/office/drawing/2014/main" id="{9DEFC01A-CC1E-B3BC-33E9-9764E9ADB1C2}"/>
                      </a:ext>
                    </a:extLst>
                  </p:cNvPr>
                  <p:cNvGrpSpPr>
                    <a:grpSpLocks/>
                  </p:cNvGrpSpPr>
                  <p:nvPr/>
                </p:nvGrpSpPr>
                <p:grpSpPr bwMode="auto">
                  <a:xfrm>
                    <a:off x="536" y="0"/>
                    <a:ext cx="992" cy="1148"/>
                    <a:chOff x="0" y="0"/>
                    <a:chExt cx="992" cy="1148"/>
                  </a:xfrm>
                </p:grpSpPr>
                <p:grpSp>
                  <p:nvGrpSpPr>
                    <p:cNvPr id="52" name="Group 33">
                      <a:extLst>
                        <a:ext uri="{FF2B5EF4-FFF2-40B4-BE49-F238E27FC236}">
                          <a16:creationId xmlns:a16="http://schemas.microsoft.com/office/drawing/2014/main" id="{5859EDC5-1919-4E6B-D13E-F28D370251CB}"/>
                        </a:ext>
                      </a:extLst>
                    </p:cNvPr>
                    <p:cNvGrpSpPr>
                      <a:grpSpLocks/>
                    </p:cNvGrpSpPr>
                    <p:nvPr/>
                  </p:nvGrpSpPr>
                  <p:grpSpPr bwMode="auto">
                    <a:xfrm>
                      <a:off x="192" y="104"/>
                      <a:ext cx="735" cy="1044"/>
                      <a:chOff x="0" y="0"/>
                      <a:chExt cx="735" cy="1044"/>
                    </a:xfrm>
                  </p:grpSpPr>
                  <p:sp>
                    <p:nvSpPr>
                      <p:cNvPr id="64" name="AutoShape 31">
                        <a:extLst>
                          <a:ext uri="{FF2B5EF4-FFF2-40B4-BE49-F238E27FC236}">
                            <a16:creationId xmlns:a16="http://schemas.microsoft.com/office/drawing/2014/main" id="{D3DCA988-2B1F-2586-B933-D117B8DB32A2}"/>
                          </a:ext>
                        </a:extLst>
                      </p:cNvPr>
                      <p:cNvSpPr>
                        <a:spLocks/>
                      </p:cNvSpPr>
                      <p:nvPr/>
                    </p:nvSpPr>
                    <p:spPr bwMode="auto">
                      <a:xfrm>
                        <a:off x="24" y="0"/>
                        <a:ext cx="711" cy="1026"/>
                      </a:xfrm>
                      <a:custGeom>
                        <a:avLst/>
                        <a:gdLst/>
                        <a:ahLst/>
                        <a:cxnLst/>
                        <a:rect l="0" t="0" r="r" b="b"/>
                        <a:pathLst>
                          <a:path w="21377" h="19215">
                            <a:moveTo>
                              <a:pt x="21359" y="4555"/>
                            </a:moveTo>
                            <a:cubicBezTo>
                              <a:pt x="20034" y="-2199"/>
                              <a:pt x="10940" y="348"/>
                              <a:pt x="9009" y="1087"/>
                            </a:cubicBezTo>
                            <a:cubicBezTo>
                              <a:pt x="7079" y="1827"/>
                              <a:pt x="6225" y="6185"/>
                              <a:pt x="6225" y="6185"/>
                            </a:cubicBezTo>
                            <a:lnTo>
                              <a:pt x="7433" y="8603"/>
                            </a:lnTo>
                            <a:lnTo>
                              <a:pt x="6921" y="10349"/>
                            </a:lnTo>
                            <a:lnTo>
                              <a:pt x="0" y="19204"/>
                            </a:lnTo>
                            <a:cubicBezTo>
                              <a:pt x="1010" y="19401"/>
                              <a:pt x="5186" y="16807"/>
                              <a:pt x="9325" y="14748"/>
                            </a:cubicBezTo>
                            <a:cubicBezTo>
                              <a:pt x="10501" y="13856"/>
                              <a:pt x="12732" y="12238"/>
                              <a:pt x="13255" y="12387"/>
                            </a:cubicBezTo>
                            <a:cubicBezTo>
                              <a:pt x="13976" y="12592"/>
                              <a:pt x="18159" y="13134"/>
                              <a:pt x="18679" y="12105"/>
                            </a:cubicBezTo>
                            <a:cubicBezTo>
                              <a:pt x="19379" y="10721"/>
                              <a:pt x="21600" y="5784"/>
                              <a:pt x="21359" y="4555"/>
                            </a:cubicBezTo>
                            <a:close/>
                            <a:moveTo>
                              <a:pt x="21359" y="4555"/>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5" name="AutoShape 32">
                        <a:extLst>
                          <a:ext uri="{FF2B5EF4-FFF2-40B4-BE49-F238E27FC236}">
                            <a16:creationId xmlns:a16="http://schemas.microsoft.com/office/drawing/2014/main" id="{5A51856C-7847-44EC-B564-F7F747D7DF1F}"/>
                          </a:ext>
                        </a:extLst>
                      </p:cNvPr>
                      <p:cNvSpPr>
                        <a:spLocks/>
                      </p:cNvSpPr>
                      <p:nvPr/>
                    </p:nvSpPr>
                    <p:spPr bwMode="auto">
                      <a:xfrm>
                        <a:off x="0" y="488"/>
                        <a:ext cx="642" cy="556"/>
                      </a:xfrm>
                      <a:custGeom>
                        <a:avLst/>
                        <a:gdLst/>
                        <a:ahLst/>
                        <a:cxnLst/>
                        <a:rect l="0" t="0" r="r" b="b"/>
                        <a:pathLst>
                          <a:path w="21421" h="19575">
                            <a:moveTo>
                              <a:pt x="20974" y="5726"/>
                            </a:moveTo>
                            <a:cubicBezTo>
                              <a:pt x="20974" y="5726"/>
                              <a:pt x="14861" y="3324"/>
                              <a:pt x="12853" y="1814"/>
                            </a:cubicBezTo>
                            <a:cubicBezTo>
                              <a:pt x="10846" y="304"/>
                              <a:pt x="10149" y="-665"/>
                              <a:pt x="10225" y="549"/>
                            </a:cubicBezTo>
                            <a:cubicBezTo>
                              <a:pt x="10273" y="1309"/>
                              <a:pt x="8660" y="8250"/>
                              <a:pt x="4" y="19308"/>
                            </a:cubicBezTo>
                            <a:cubicBezTo>
                              <a:pt x="-179" y="20935"/>
                              <a:pt x="6013" y="14619"/>
                              <a:pt x="7542" y="14025"/>
                            </a:cubicBezTo>
                            <a:cubicBezTo>
                              <a:pt x="10487" y="11849"/>
                              <a:pt x="15232" y="5921"/>
                              <a:pt x="15715" y="6154"/>
                            </a:cubicBezTo>
                            <a:cubicBezTo>
                              <a:pt x="16429" y="6498"/>
                              <a:pt x="20214" y="7347"/>
                              <a:pt x="21421" y="6141"/>
                            </a:cubicBezTo>
                            <a:cubicBezTo>
                              <a:pt x="21323" y="5958"/>
                              <a:pt x="21177" y="5809"/>
                              <a:pt x="20974" y="5726"/>
                            </a:cubicBezTo>
                            <a:close/>
                            <a:moveTo>
                              <a:pt x="20974" y="5726"/>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53" name="AutoShape 34">
                      <a:extLst>
                        <a:ext uri="{FF2B5EF4-FFF2-40B4-BE49-F238E27FC236}">
                          <a16:creationId xmlns:a16="http://schemas.microsoft.com/office/drawing/2014/main" id="{147FD219-B976-AA2B-8214-BD0539D2F5B1}"/>
                        </a:ext>
                      </a:extLst>
                    </p:cNvPr>
                    <p:cNvSpPr>
                      <a:spLocks/>
                    </p:cNvSpPr>
                    <p:nvPr/>
                  </p:nvSpPr>
                  <p:spPr bwMode="auto">
                    <a:xfrm>
                      <a:off x="488" y="304"/>
                      <a:ext cx="42" cy="123"/>
                    </a:xfrm>
                    <a:custGeom>
                      <a:avLst/>
                      <a:gdLst/>
                      <a:ahLst/>
                      <a:cxnLst/>
                      <a:rect l="0" t="0" r="r" b="b"/>
                      <a:pathLst>
                        <a:path w="21543" h="20944">
                          <a:moveTo>
                            <a:pt x="415" y="8"/>
                          </a:moveTo>
                          <a:cubicBezTo>
                            <a:pt x="415" y="8"/>
                            <a:pt x="21600" y="-656"/>
                            <a:pt x="21543" y="9993"/>
                          </a:cubicBezTo>
                          <a:cubicBezTo>
                            <a:pt x="21490" y="20645"/>
                            <a:pt x="0" y="20944"/>
                            <a:pt x="0" y="20944"/>
                          </a:cubicBezTo>
                          <a:cubicBezTo>
                            <a:pt x="0" y="20944"/>
                            <a:pt x="20097" y="7515"/>
                            <a:pt x="415" y="8"/>
                          </a:cubicBezTo>
                          <a:close/>
                          <a:moveTo>
                            <a:pt x="415" y="8"/>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4" name="AutoShape 35">
                      <a:extLst>
                        <a:ext uri="{FF2B5EF4-FFF2-40B4-BE49-F238E27FC236}">
                          <a16:creationId xmlns:a16="http://schemas.microsoft.com/office/drawing/2014/main" id="{0D451174-D087-F323-CFF8-239B6B8441A0}"/>
                        </a:ext>
                      </a:extLst>
                    </p:cNvPr>
                    <p:cNvSpPr>
                      <a:spLocks/>
                    </p:cNvSpPr>
                    <p:nvPr/>
                  </p:nvSpPr>
                  <p:spPr bwMode="auto">
                    <a:xfrm>
                      <a:off x="768" y="400"/>
                      <a:ext cx="32" cy="47"/>
                    </a:xfrm>
                    <a:custGeom>
                      <a:avLst/>
                      <a:gdLst/>
                      <a:ahLst/>
                      <a:cxnLst/>
                      <a:rect l="0" t="0" r="r" b="b"/>
                      <a:pathLst>
                        <a:path w="21578" h="21570">
                          <a:moveTo>
                            <a:pt x="15212" y="162"/>
                          </a:moveTo>
                          <a:cubicBezTo>
                            <a:pt x="14556" y="38"/>
                            <a:pt x="13871" y="-15"/>
                            <a:pt x="13176" y="3"/>
                          </a:cubicBezTo>
                          <a:cubicBezTo>
                            <a:pt x="12481" y="21"/>
                            <a:pt x="11778" y="111"/>
                            <a:pt x="11087" y="262"/>
                          </a:cubicBezTo>
                          <a:cubicBezTo>
                            <a:pt x="10396" y="414"/>
                            <a:pt x="9716" y="628"/>
                            <a:pt x="9065" y="890"/>
                          </a:cubicBezTo>
                          <a:cubicBezTo>
                            <a:pt x="8413" y="1153"/>
                            <a:pt x="7790" y="1463"/>
                            <a:pt x="7205" y="1807"/>
                          </a:cubicBezTo>
                          <a:cubicBezTo>
                            <a:pt x="6621" y="2150"/>
                            <a:pt x="6074" y="2526"/>
                            <a:pt x="5571" y="2920"/>
                          </a:cubicBezTo>
                          <a:cubicBezTo>
                            <a:pt x="5067" y="3313"/>
                            <a:pt x="4606" y="3725"/>
                            <a:pt x="4188" y="4141"/>
                          </a:cubicBezTo>
                          <a:cubicBezTo>
                            <a:pt x="3769" y="4557"/>
                            <a:pt x="3393" y="4979"/>
                            <a:pt x="3057" y="5397"/>
                          </a:cubicBezTo>
                          <a:cubicBezTo>
                            <a:pt x="2720" y="5815"/>
                            <a:pt x="2423" y="6230"/>
                            <a:pt x="2159" y="6634"/>
                          </a:cubicBezTo>
                          <a:cubicBezTo>
                            <a:pt x="1896" y="7039"/>
                            <a:pt x="1667" y="7434"/>
                            <a:pt x="1467" y="7816"/>
                          </a:cubicBezTo>
                          <a:cubicBezTo>
                            <a:pt x="1267" y="8198"/>
                            <a:pt x="1096" y="8566"/>
                            <a:pt x="948" y="8921"/>
                          </a:cubicBezTo>
                          <a:cubicBezTo>
                            <a:pt x="801" y="9275"/>
                            <a:pt x="663" y="9650"/>
                            <a:pt x="539" y="10046"/>
                          </a:cubicBezTo>
                          <a:cubicBezTo>
                            <a:pt x="415" y="10442"/>
                            <a:pt x="305" y="10860"/>
                            <a:pt x="218" y="11298"/>
                          </a:cubicBezTo>
                          <a:cubicBezTo>
                            <a:pt x="130" y="11736"/>
                            <a:pt x="64" y="12194"/>
                            <a:pt x="29" y="12669"/>
                          </a:cubicBezTo>
                          <a:cubicBezTo>
                            <a:pt x="-6" y="13144"/>
                            <a:pt x="-11" y="13636"/>
                            <a:pt x="25" y="14139"/>
                          </a:cubicBezTo>
                          <a:cubicBezTo>
                            <a:pt x="60" y="14641"/>
                            <a:pt x="136" y="15154"/>
                            <a:pt x="263" y="15667"/>
                          </a:cubicBezTo>
                          <a:cubicBezTo>
                            <a:pt x="389" y="16180"/>
                            <a:pt x="565" y="16693"/>
                            <a:pt x="799" y="17192"/>
                          </a:cubicBezTo>
                          <a:cubicBezTo>
                            <a:pt x="1034" y="17690"/>
                            <a:pt x="1326" y="18174"/>
                            <a:pt x="1679" y="18627"/>
                          </a:cubicBezTo>
                          <a:cubicBezTo>
                            <a:pt x="2033" y="19080"/>
                            <a:pt x="2448" y="19501"/>
                            <a:pt x="2921" y="19874"/>
                          </a:cubicBezTo>
                          <a:cubicBezTo>
                            <a:pt x="3394" y="20246"/>
                            <a:pt x="3926" y="20569"/>
                            <a:pt x="4505" y="20828"/>
                          </a:cubicBezTo>
                          <a:cubicBezTo>
                            <a:pt x="5084" y="21088"/>
                            <a:pt x="5710" y="21284"/>
                            <a:pt x="6366" y="21408"/>
                          </a:cubicBezTo>
                          <a:cubicBezTo>
                            <a:pt x="7022" y="21532"/>
                            <a:pt x="7707" y="21585"/>
                            <a:pt x="8402" y="21567"/>
                          </a:cubicBezTo>
                          <a:cubicBezTo>
                            <a:pt x="9097" y="21549"/>
                            <a:pt x="9800" y="21459"/>
                            <a:pt x="10491" y="21308"/>
                          </a:cubicBezTo>
                          <a:cubicBezTo>
                            <a:pt x="11182" y="21156"/>
                            <a:pt x="11862" y="20942"/>
                            <a:pt x="12513" y="20680"/>
                          </a:cubicBezTo>
                          <a:cubicBezTo>
                            <a:pt x="13165" y="20417"/>
                            <a:pt x="13788" y="20107"/>
                            <a:pt x="14373" y="19763"/>
                          </a:cubicBezTo>
                          <a:cubicBezTo>
                            <a:pt x="14957" y="19420"/>
                            <a:pt x="15504" y="19044"/>
                            <a:pt x="16007" y="18650"/>
                          </a:cubicBezTo>
                          <a:cubicBezTo>
                            <a:pt x="16511" y="18257"/>
                            <a:pt x="16972" y="17845"/>
                            <a:pt x="17390" y="17429"/>
                          </a:cubicBezTo>
                          <a:cubicBezTo>
                            <a:pt x="17809" y="17013"/>
                            <a:pt x="18185" y="16591"/>
                            <a:pt x="18521" y="16173"/>
                          </a:cubicBezTo>
                          <a:cubicBezTo>
                            <a:pt x="18858" y="15755"/>
                            <a:pt x="19155" y="15340"/>
                            <a:pt x="19419" y="14936"/>
                          </a:cubicBezTo>
                          <a:cubicBezTo>
                            <a:pt x="19682" y="14531"/>
                            <a:pt x="19911" y="14136"/>
                            <a:pt x="20111" y="13754"/>
                          </a:cubicBezTo>
                          <a:cubicBezTo>
                            <a:pt x="20311" y="13372"/>
                            <a:pt x="20482" y="13004"/>
                            <a:pt x="20630" y="12649"/>
                          </a:cubicBezTo>
                          <a:cubicBezTo>
                            <a:pt x="20777" y="12295"/>
                            <a:pt x="20915" y="11920"/>
                            <a:pt x="21039" y="11524"/>
                          </a:cubicBezTo>
                          <a:cubicBezTo>
                            <a:pt x="21163" y="11128"/>
                            <a:pt x="21273" y="10710"/>
                            <a:pt x="21360" y="10272"/>
                          </a:cubicBezTo>
                          <a:cubicBezTo>
                            <a:pt x="21448" y="9834"/>
                            <a:pt x="21514" y="9376"/>
                            <a:pt x="21549" y="8901"/>
                          </a:cubicBezTo>
                          <a:cubicBezTo>
                            <a:pt x="21584" y="8426"/>
                            <a:pt x="21589" y="7934"/>
                            <a:pt x="21553" y="7431"/>
                          </a:cubicBezTo>
                          <a:cubicBezTo>
                            <a:pt x="21518" y="6929"/>
                            <a:pt x="21442" y="6416"/>
                            <a:pt x="21315" y="5903"/>
                          </a:cubicBezTo>
                          <a:cubicBezTo>
                            <a:pt x="21189" y="5390"/>
                            <a:pt x="21013" y="4877"/>
                            <a:pt x="20779" y="4378"/>
                          </a:cubicBezTo>
                          <a:cubicBezTo>
                            <a:pt x="20544" y="3880"/>
                            <a:pt x="20252" y="3396"/>
                            <a:pt x="19899" y="2943"/>
                          </a:cubicBezTo>
                          <a:cubicBezTo>
                            <a:pt x="19545" y="2490"/>
                            <a:pt x="19130" y="2069"/>
                            <a:pt x="18657" y="1696"/>
                          </a:cubicBezTo>
                          <a:cubicBezTo>
                            <a:pt x="18184" y="1324"/>
                            <a:pt x="17652" y="1001"/>
                            <a:pt x="17073" y="742"/>
                          </a:cubicBezTo>
                          <a:cubicBezTo>
                            <a:pt x="16494" y="482"/>
                            <a:pt x="15868" y="286"/>
                            <a:pt x="15212" y="162"/>
                          </a:cubicBezTo>
                          <a:close/>
                          <a:moveTo>
                            <a:pt x="15212" y="162"/>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5" name="AutoShape 36">
                      <a:extLst>
                        <a:ext uri="{FF2B5EF4-FFF2-40B4-BE49-F238E27FC236}">
                          <a16:creationId xmlns:a16="http://schemas.microsoft.com/office/drawing/2014/main" id="{4DC27F7F-936F-8493-4013-0CC54684E76A}"/>
                        </a:ext>
                      </a:extLst>
                    </p:cNvPr>
                    <p:cNvSpPr>
                      <a:spLocks/>
                    </p:cNvSpPr>
                    <p:nvPr/>
                  </p:nvSpPr>
                  <p:spPr bwMode="auto">
                    <a:xfrm>
                      <a:off x="880" y="456"/>
                      <a:ext cx="27" cy="46"/>
                    </a:xfrm>
                    <a:custGeom>
                      <a:avLst/>
                      <a:gdLst/>
                      <a:ahLst/>
                      <a:cxnLst/>
                      <a:rect l="0" t="0" r="r" b="b"/>
                      <a:pathLst>
                        <a:path w="18996" h="20058">
                          <a:moveTo>
                            <a:pt x="1683" y="8384"/>
                          </a:moveTo>
                          <a:cubicBezTo>
                            <a:pt x="-1302" y="13844"/>
                            <a:pt x="-212" y="19016"/>
                            <a:pt x="4123" y="19921"/>
                          </a:cubicBezTo>
                          <a:cubicBezTo>
                            <a:pt x="8446" y="20829"/>
                            <a:pt x="14361" y="17138"/>
                            <a:pt x="17319" y="11671"/>
                          </a:cubicBezTo>
                          <a:cubicBezTo>
                            <a:pt x="20298" y="6218"/>
                            <a:pt x="19202" y="1049"/>
                            <a:pt x="14879" y="137"/>
                          </a:cubicBezTo>
                          <a:cubicBezTo>
                            <a:pt x="10561" y="-771"/>
                            <a:pt x="4635" y="2917"/>
                            <a:pt x="1683" y="8384"/>
                          </a:cubicBezTo>
                          <a:close/>
                          <a:moveTo>
                            <a:pt x="1683" y="8384"/>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6" name="AutoShape 37">
                      <a:extLst>
                        <a:ext uri="{FF2B5EF4-FFF2-40B4-BE49-F238E27FC236}">
                          <a16:creationId xmlns:a16="http://schemas.microsoft.com/office/drawing/2014/main" id="{3FC40FAD-2BBF-B8C1-5760-90CF6F88207D}"/>
                        </a:ext>
                      </a:extLst>
                    </p:cNvPr>
                    <p:cNvSpPr>
                      <a:spLocks/>
                    </p:cNvSpPr>
                    <p:nvPr/>
                  </p:nvSpPr>
                  <p:spPr bwMode="auto">
                    <a:xfrm>
                      <a:off x="728" y="304"/>
                      <a:ext cx="105" cy="34"/>
                    </a:xfrm>
                    <a:custGeom>
                      <a:avLst/>
                      <a:gdLst/>
                      <a:ahLst/>
                      <a:cxnLst/>
                      <a:rect l="0" t="0" r="r" b="b"/>
                      <a:pathLst>
                        <a:path w="20608" h="16787">
                          <a:moveTo>
                            <a:pt x="20468" y="15003"/>
                          </a:moveTo>
                          <a:cubicBezTo>
                            <a:pt x="15516" y="956"/>
                            <a:pt x="7237" y="-4356"/>
                            <a:pt x="387" y="3951"/>
                          </a:cubicBezTo>
                          <a:cubicBezTo>
                            <a:pt x="-522" y="5056"/>
                            <a:pt x="362" y="6924"/>
                            <a:pt x="1069" y="6448"/>
                          </a:cubicBezTo>
                          <a:cubicBezTo>
                            <a:pt x="3932" y="4514"/>
                            <a:pt x="6503" y="2776"/>
                            <a:pt x="9513" y="3570"/>
                          </a:cubicBezTo>
                          <a:cubicBezTo>
                            <a:pt x="13313" y="4569"/>
                            <a:pt x="16246" y="10588"/>
                            <a:pt x="19089" y="16363"/>
                          </a:cubicBezTo>
                          <a:cubicBezTo>
                            <a:pt x="19521" y="17244"/>
                            <a:pt x="21078" y="16733"/>
                            <a:pt x="20468" y="15003"/>
                          </a:cubicBezTo>
                          <a:close/>
                          <a:moveTo>
                            <a:pt x="20468" y="15003"/>
                          </a:moveTo>
                        </a:path>
                      </a:pathLst>
                    </a:custGeom>
                    <a:solidFill>
                      <a:srgbClr val="8C3806"/>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7" name="AutoShape 38">
                      <a:extLst>
                        <a:ext uri="{FF2B5EF4-FFF2-40B4-BE49-F238E27FC236}">
                          <a16:creationId xmlns:a16="http://schemas.microsoft.com/office/drawing/2014/main" id="{DDF2144D-65D2-3B4E-9474-131F08B2C4C9}"/>
                        </a:ext>
                      </a:extLst>
                    </p:cNvPr>
                    <p:cNvSpPr>
                      <a:spLocks/>
                    </p:cNvSpPr>
                    <p:nvPr/>
                  </p:nvSpPr>
                  <p:spPr bwMode="auto">
                    <a:xfrm>
                      <a:off x="904" y="376"/>
                      <a:ext cx="38" cy="22"/>
                    </a:xfrm>
                    <a:custGeom>
                      <a:avLst/>
                      <a:gdLst/>
                      <a:ahLst/>
                      <a:cxnLst/>
                      <a:rect l="0" t="0" r="r" b="b"/>
                      <a:pathLst>
                        <a:path w="21129" h="20394">
                          <a:moveTo>
                            <a:pt x="13447" y="2846"/>
                          </a:moveTo>
                          <a:cubicBezTo>
                            <a:pt x="9223" y="-609"/>
                            <a:pt x="5280" y="-267"/>
                            <a:pt x="804" y="526"/>
                          </a:cubicBezTo>
                          <a:cubicBezTo>
                            <a:pt x="-316" y="722"/>
                            <a:pt x="-228" y="2722"/>
                            <a:pt x="831" y="2947"/>
                          </a:cubicBezTo>
                          <a:cubicBezTo>
                            <a:pt x="3622" y="3551"/>
                            <a:pt x="7035" y="4984"/>
                            <a:pt x="9549" y="7115"/>
                          </a:cubicBezTo>
                          <a:cubicBezTo>
                            <a:pt x="13059" y="10082"/>
                            <a:pt x="14404" y="15842"/>
                            <a:pt x="17346" y="19704"/>
                          </a:cubicBezTo>
                          <a:cubicBezTo>
                            <a:pt x="18325" y="20991"/>
                            <a:pt x="21059" y="20518"/>
                            <a:pt x="21125" y="17944"/>
                          </a:cubicBezTo>
                          <a:cubicBezTo>
                            <a:pt x="21284" y="11456"/>
                            <a:pt x="16640" y="5471"/>
                            <a:pt x="13447" y="2846"/>
                          </a:cubicBezTo>
                          <a:close/>
                          <a:moveTo>
                            <a:pt x="13447" y="2846"/>
                          </a:moveTo>
                        </a:path>
                      </a:pathLst>
                    </a:custGeom>
                    <a:solidFill>
                      <a:srgbClr val="8C3806"/>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8" name="AutoShape 39">
                      <a:extLst>
                        <a:ext uri="{FF2B5EF4-FFF2-40B4-BE49-F238E27FC236}">
                          <a16:creationId xmlns:a16="http://schemas.microsoft.com/office/drawing/2014/main" id="{00EE0270-6BCA-3695-618F-4996D00FF5F0}"/>
                        </a:ext>
                      </a:extLst>
                    </p:cNvPr>
                    <p:cNvSpPr>
                      <a:spLocks/>
                    </p:cNvSpPr>
                    <p:nvPr/>
                  </p:nvSpPr>
                  <p:spPr bwMode="auto">
                    <a:xfrm>
                      <a:off x="128" y="247"/>
                      <a:ext cx="362" cy="474"/>
                    </a:xfrm>
                    <a:custGeom>
                      <a:avLst/>
                      <a:gdLst/>
                      <a:ahLst/>
                      <a:cxnLst/>
                      <a:rect l="0" t="0" r="r" b="b"/>
                      <a:pathLst>
                        <a:path w="21155" h="20530">
                          <a:moveTo>
                            <a:pt x="19579" y="638"/>
                          </a:moveTo>
                          <a:cubicBezTo>
                            <a:pt x="19579" y="638"/>
                            <a:pt x="16729" y="5893"/>
                            <a:pt x="18585" y="7611"/>
                          </a:cubicBezTo>
                          <a:cubicBezTo>
                            <a:pt x="20441" y="9329"/>
                            <a:pt x="21155" y="10022"/>
                            <a:pt x="21155" y="10022"/>
                          </a:cubicBezTo>
                          <a:lnTo>
                            <a:pt x="18641" y="20530"/>
                          </a:lnTo>
                          <a:cubicBezTo>
                            <a:pt x="18641" y="20530"/>
                            <a:pt x="15724" y="18569"/>
                            <a:pt x="5673" y="17589"/>
                          </a:cubicBezTo>
                          <a:cubicBezTo>
                            <a:pt x="5673" y="17589"/>
                            <a:pt x="903" y="10812"/>
                            <a:pt x="28" y="8734"/>
                          </a:cubicBezTo>
                          <a:cubicBezTo>
                            <a:pt x="-445" y="7612"/>
                            <a:pt x="5360" y="2033"/>
                            <a:pt x="7387" y="1104"/>
                          </a:cubicBezTo>
                          <a:cubicBezTo>
                            <a:pt x="12132" y="-1070"/>
                            <a:pt x="19579" y="638"/>
                            <a:pt x="19579" y="638"/>
                          </a:cubicBezTo>
                          <a:close/>
                          <a:moveTo>
                            <a:pt x="19579" y="638"/>
                          </a:moveTo>
                        </a:path>
                      </a:pathLst>
                    </a:custGeom>
                    <a:solidFill>
                      <a:srgbClr val="6C2706"/>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9" name="AutoShape 40">
                      <a:extLst>
                        <a:ext uri="{FF2B5EF4-FFF2-40B4-BE49-F238E27FC236}">
                          <a16:creationId xmlns:a16="http://schemas.microsoft.com/office/drawing/2014/main" id="{53240DF5-B64B-4393-BA9D-C9ADE03C489D}"/>
                        </a:ext>
                      </a:extLst>
                    </p:cNvPr>
                    <p:cNvSpPr>
                      <a:spLocks/>
                    </p:cNvSpPr>
                    <p:nvPr/>
                  </p:nvSpPr>
                  <p:spPr bwMode="auto">
                    <a:xfrm>
                      <a:off x="0" y="0"/>
                      <a:ext cx="992" cy="756"/>
                    </a:xfrm>
                    <a:custGeom>
                      <a:avLst/>
                      <a:gdLst/>
                      <a:ahLst/>
                      <a:cxnLst/>
                      <a:rect l="0" t="0" r="r" b="b"/>
                      <a:pathLst>
                        <a:path w="21171" h="20375">
                          <a:moveTo>
                            <a:pt x="21103" y="6682"/>
                          </a:moveTo>
                          <a:cubicBezTo>
                            <a:pt x="20798" y="4175"/>
                            <a:pt x="19200" y="3678"/>
                            <a:pt x="17753" y="1957"/>
                          </a:cubicBezTo>
                          <a:cubicBezTo>
                            <a:pt x="16306" y="236"/>
                            <a:pt x="13418" y="-1225"/>
                            <a:pt x="10255" y="1557"/>
                          </a:cubicBezTo>
                          <a:cubicBezTo>
                            <a:pt x="10255" y="1557"/>
                            <a:pt x="4080" y="5429"/>
                            <a:pt x="27" y="2054"/>
                          </a:cubicBezTo>
                          <a:cubicBezTo>
                            <a:pt x="27" y="2054"/>
                            <a:pt x="-191" y="5498"/>
                            <a:pt x="603" y="8597"/>
                          </a:cubicBezTo>
                          <a:lnTo>
                            <a:pt x="3918" y="8137"/>
                          </a:lnTo>
                          <a:cubicBezTo>
                            <a:pt x="3918" y="8137"/>
                            <a:pt x="1918" y="9503"/>
                            <a:pt x="1352" y="9443"/>
                          </a:cubicBezTo>
                          <a:cubicBezTo>
                            <a:pt x="1352" y="9443"/>
                            <a:pt x="1646" y="11466"/>
                            <a:pt x="2133" y="12594"/>
                          </a:cubicBezTo>
                          <a:cubicBezTo>
                            <a:pt x="2620" y="13722"/>
                            <a:pt x="7202" y="9826"/>
                            <a:pt x="7202" y="9826"/>
                          </a:cubicBezTo>
                          <a:cubicBezTo>
                            <a:pt x="7202" y="9826"/>
                            <a:pt x="4605" y="14293"/>
                            <a:pt x="4147" y="18299"/>
                          </a:cubicBezTo>
                          <a:lnTo>
                            <a:pt x="5140" y="20375"/>
                          </a:lnTo>
                          <a:cubicBezTo>
                            <a:pt x="5140" y="20375"/>
                            <a:pt x="8169" y="9633"/>
                            <a:pt x="10255" y="7316"/>
                          </a:cubicBezTo>
                          <a:cubicBezTo>
                            <a:pt x="10540" y="7000"/>
                            <a:pt x="10908" y="6529"/>
                            <a:pt x="11454" y="6562"/>
                          </a:cubicBezTo>
                          <a:cubicBezTo>
                            <a:pt x="12377" y="11583"/>
                            <a:pt x="8512" y="14496"/>
                            <a:pt x="7813" y="15592"/>
                          </a:cubicBezTo>
                          <a:cubicBezTo>
                            <a:pt x="7093" y="16721"/>
                            <a:pt x="7202" y="18298"/>
                            <a:pt x="7202" y="18298"/>
                          </a:cubicBezTo>
                          <a:cubicBezTo>
                            <a:pt x="7661" y="16222"/>
                            <a:pt x="11021" y="14396"/>
                            <a:pt x="12167" y="11550"/>
                          </a:cubicBezTo>
                          <a:cubicBezTo>
                            <a:pt x="13071" y="9305"/>
                            <a:pt x="13967" y="6495"/>
                            <a:pt x="14306" y="5407"/>
                          </a:cubicBezTo>
                          <a:cubicBezTo>
                            <a:pt x="14575" y="5585"/>
                            <a:pt x="15050" y="6121"/>
                            <a:pt x="14163" y="7454"/>
                          </a:cubicBezTo>
                          <a:cubicBezTo>
                            <a:pt x="14163" y="7454"/>
                            <a:pt x="16313" y="8032"/>
                            <a:pt x="17753" y="6393"/>
                          </a:cubicBezTo>
                          <a:cubicBezTo>
                            <a:pt x="17753" y="6393"/>
                            <a:pt x="18403" y="8245"/>
                            <a:pt x="18188" y="10405"/>
                          </a:cubicBezTo>
                          <a:cubicBezTo>
                            <a:pt x="18188" y="10405"/>
                            <a:pt x="19596" y="10171"/>
                            <a:pt x="20121" y="8137"/>
                          </a:cubicBezTo>
                          <a:cubicBezTo>
                            <a:pt x="20121" y="8137"/>
                            <a:pt x="20645" y="9541"/>
                            <a:pt x="20569" y="10908"/>
                          </a:cubicBezTo>
                          <a:cubicBezTo>
                            <a:pt x="20569" y="10908"/>
                            <a:pt x="21409" y="9190"/>
                            <a:pt x="21103" y="6682"/>
                          </a:cubicBezTo>
                          <a:close/>
                          <a:moveTo>
                            <a:pt x="21103" y="6682"/>
                          </a:moveTo>
                        </a:path>
                      </a:pathLst>
                    </a:custGeom>
                    <a:solidFill>
                      <a:srgbClr val="8C3806"/>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60" name="Group 44">
                      <a:extLst>
                        <a:ext uri="{FF2B5EF4-FFF2-40B4-BE49-F238E27FC236}">
                          <a16:creationId xmlns:a16="http://schemas.microsoft.com/office/drawing/2014/main" id="{3E13B274-A549-86EF-CB3F-319FC320EF31}"/>
                        </a:ext>
                      </a:extLst>
                    </p:cNvPr>
                    <p:cNvGrpSpPr>
                      <a:grpSpLocks/>
                    </p:cNvGrpSpPr>
                    <p:nvPr/>
                  </p:nvGrpSpPr>
                  <p:grpSpPr bwMode="auto">
                    <a:xfrm>
                      <a:off x="696" y="520"/>
                      <a:ext cx="151" cy="142"/>
                      <a:chOff x="0" y="0"/>
                      <a:chExt cx="151" cy="142"/>
                    </a:xfrm>
                  </p:grpSpPr>
                  <p:sp>
                    <p:nvSpPr>
                      <p:cNvPr id="61" name="AutoShape 41">
                        <a:extLst>
                          <a:ext uri="{FF2B5EF4-FFF2-40B4-BE49-F238E27FC236}">
                            <a16:creationId xmlns:a16="http://schemas.microsoft.com/office/drawing/2014/main" id="{ED5C7622-A561-3F96-5CD1-43125F451287}"/>
                          </a:ext>
                        </a:extLst>
                      </p:cNvPr>
                      <p:cNvSpPr>
                        <a:spLocks/>
                      </p:cNvSpPr>
                      <p:nvPr/>
                    </p:nvSpPr>
                    <p:spPr bwMode="auto">
                      <a:xfrm>
                        <a:off x="0" y="0"/>
                        <a:ext cx="151" cy="142"/>
                      </a:xfrm>
                      <a:custGeom>
                        <a:avLst/>
                        <a:gdLst/>
                        <a:ahLst/>
                        <a:cxnLst/>
                        <a:rect l="0" t="0" r="r" b="b"/>
                        <a:pathLst>
                          <a:path w="21600" h="14235">
                            <a:moveTo>
                              <a:pt x="21600" y="11585"/>
                            </a:moveTo>
                            <a:cubicBezTo>
                              <a:pt x="21600" y="11585"/>
                              <a:pt x="12946" y="14772"/>
                              <a:pt x="0" y="0"/>
                            </a:cubicBezTo>
                            <a:cubicBezTo>
                              <a:pt x="1" y="0"/>
                              <a:pt x="8133" y="21600"/>
                              <a:pt x="21600" y="11585"/>
                            </a:cubicBezTo>
                            <a:close/>
                            <a:moveTo>
                              <a:pt x="21600" y="11585"/>
                            </a:moveTo>
                          </a:path>
                        </a:pathLst>
                      </a:custGeom>
                      <a:solidFill>
                        <a:srgbClr val="E73B4D"/>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2" name="AutoShape 42">
                        <a:extLst>
                          <a:ext uri="{FF2B5EF4-FFF2-40B4-BE49-F238E27FC236}">
                            <a16:creationId xmlns:a16="http://schemas.microsoft.com/office/drawing/2014/main" id="{AA7A2306-532D-FB0B-100A-64285665CBD3}"/>
                          </a:ext>
                        </a:extLst>
                      </p:cNvPr>
                      <p:cNvSpPr>
                        <a:spLocks/>
                      </p:cNvSpPr>
                      <p:nvPr/>
                    </p:nvSpPr>
                    <p:spPr bwMode="auto">
                      <a:xfrm>
                        <a:off x="8" y="23"/>
                        <a:ext cx="139" cy="107"/>
                      </a:xfrm>
                      <a:custGeom>
                        <a:avLst/>
                        <a:gdLst/>
                        <a:ahLst/>
                        <a:cxnLst/>
                        <a:rect l="0" t="0" r="r" b="b"/>
                        <a:pathLst>
                          <a:path w="21600" h="21013">
                            <a:moveTo>
                              <a:pt x="2458" y="2876"/>
                            </a:moveTo>
                            <a:cubicBezTo>
                              <a:pt x="2458" y="2876"/>
                              <a:pt x="15717" y="19004"/>
                              <a:pt x="21600" y="19193"/>
                            </a:cubicBezTo>
                            <a:cubicBezTo>
                              <a:pt x="21600" y="19193"/>
                              <a:pt x="19059" y="21600"/>
                              <a:pt x="16309" y="20879"/>
                            </a:cubicBezTo>
                            <a:cubicBezTo>
                              <a:pt x="13349" y="20100"/>
                              <a:pt x="3961" y="13164"/>
                              <a:pt x="0" y="0"/>
                            </a:cubicBezTo>
                            <a:lnTo>
                              <a:pt x="2458" y="2876"/>
                            </a:lnTo>
                            <a:close/>
                            <a:moveTo>
                              <a:pt x="2458" y="2876"/>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3" name="AutoShape 43">
                        <a:extLst>
                          <a:ext uri="{FF2B5EF4-FFF2-40B4-BE49-F238E27FC236}">
                            <a16:creationId xmlns:a16="http://schemas.microsoft.com/office/drawing/2014/main" id="{9D145073-A8C4-EECD-AD38-8D2BA794B444}"/>
                          </a:ext>
                        </a:extLst>
                      </p:cNvPr>
                      <p:cNvSpPr>
                        <a:spLocks/>
                      </p:cNvSpPr>
                      <p:nvPr/>
                    </p:nvSpPr>
                    <p:spPr bwMode="auto">
                      <a:xfrm>
                        <a:off x="8" y="23"/>
                        <a:ext cx="139" cy="99"/>
                      </a:xfrm>
                      <a:custGeom>
                        <a:avLst/>
                        <a:gdLst/>
                        <a:ahLst/>
                        <a:cxnLst/>
                        <a:rect l="0" t="0" r="r" b="b"/>
                        <a:pathLst>
                          <a:path w="20128" h="19921">
                            <a:moveTo>
                              <a:pt x="0" y="0"/>
                            </a:moveTo>
                            <a:cubicBezTo>
                              <a:pt x="0" y="0"/>
                              <a:pt x="21600" y="17502"/>
                              <a:pt x="20048" y="19550"/>
                            </a:cubicBezTo>
                            <a:cubicBezTo>
                              <a:pt x="18493" y="21600"/>
                              <a:pt x="8651" y="15159"/>
                              <a:pt x="0" y="0"/>
                            </a:cubicBezTo>
                            <a:close/>
                            <a:moveTo>
                              <a:pt x="0" y="0"/>
                            </a:moveTo>
                          </a:path>
                        </a:pathLst>
                      </a:custGeom>
                      <a:solidFill>
                        <a:srgbClr val="E79277"/>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sp>
                <p:nvSpPr>
                  <p:cNvPr id="50" name="AutoShape 46">
                    <a:extLst>
                      <a:ext uri="{FF2B5EF4-FFF2-40B4-BE49-F238E27FC236}">
                        <a16:creationId xmlns:a16="http://schemas.microsoft.com/office/drawing/2014/main" id="{0452B67F-C5D0-8CB5-3AF7-14C60B90DA54}"/>
                      </a:ext>
                    </a:extLst>
                  </p:cNvPr>
                  <p:cNvSpPr>
                    <a:spLocks/>
                  </p:cNvSpPr>
                  <p:nvPr/>
                </p:nvSpPr>
                <p:spPr bwMode="auto">
                  <a:xfrm>
                    <a:off x="24" y="744"/>
                    <a:ext cx="1041" cy="938"/>
                  </a:xfrm>
                  <a:custGeom>
                    <a:avLst/>
                    <a:gdLst/>
                    <a:ahLst/>
                    <a:cxnLst/>
                    <a:rect l="0" t="0" r="r" b="b"/>
                    <a:pathLst>
                      <a:path w="21600" h="21151">
                        <a:moveTo>
                          <a:pt x="0" y="16369"/>
                        </a:moveTo>
                        <a:cubicBezTo>
                          <a:pt x="0" y="16369"/>
                          <a:pt x="2790" y="15603"/>
                          <a:pt x="6914" y="11243"/>
                        </a:cubicBezTo>
                        <a:cubicBezTo>
                          <a:pt x="15684" y="1971"/>
                          <a:pt x="20836" y="-449"/>
                          <a:pt x="21600" y="65"/>
                        </a:cubicBezTo>
                        <a:lnTo>
                          <a:pt x="15394" y="8664"/>
                        </a:lnTo>
                        <a:lnTo>
                          <a:pt x="20297" y="4617"/>
                        </a:lnTo>
                        <a:cubicBezTo>
                          <a:pt x="20297" y="4617"/>
                          <a:pt x="18239" y="10693"/>
                          <a:pt x="2837" y="21151"/>
                        </a:cubicBezTo>
                        <a:cubicBezTo>
                          <a:pt x="2837" y="21151"/>
                          <a:pt x="331" y="17530"/>
                          <a:pt x="0" y="16369"/>
                        </a:cubicBezTo>
                        <a:close/>
                        <a:moveTo>
                          <a:pt x="0" y="16369"/>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1" name="AutoShape 47">
                    <a:extLst>
                      <a:ext uri="{FF2B5EF4-FFF2-40B4-BE49-F238E27FC236}">
                        <a16:creationId xmlns:a16="http://schemas.microsoft.com/office/drawing/2014/main" id="{F1EA01BE-9A06-5C40-02F0-5BF87F551A71}"/>
                      </a:ext>
                    </a:extLst>
                  </p:cNvPr>
                  <p:cNvSpPr>
                    <a:spLocks/>
                  </p:cNvSpPr>
                  <p:nvPr/>
                </p:nvSpPr>
                <p:spPr bwMode="auto">
                  <a:xfrm>
                    <a:off x="680" y="656"/>
                    <a:ext cx="430" cy="549"/>
                  </a:xfrm>
                  <a:custGeom>
                    <a:avLst/>
                    <a:gdLst/>
                    <a:ahLst/>
                    <a:cxnLst/>
                    <a:rect l="0" t="0" r="r" b="b"/>
                    <a:pathLst>
                      <a:path w="21600" h="21600">
                        <a:moveTo>
                          <a:pt x="15736" y="0"/>
                        </a:moveTo>
                        <a:lnTo>
                          <a:pt x="19387" y="3593"/>
                        </a:lnTo>
                        <a:lnTo>
                          <a:pt x="5497" y="17939"/>
                        </a:lnTo>
                        <a:lnTo>
                          <a:pt x="19387" y="9016"/>
                        </a:lnTo>
                        <a:lnTo>
                          <a:pt x="21600" y="14860"/>
                        </a:lnTo>
                        <a:cubicBezTo>
                          <a:pt x="21600" y="14860"/>
                          <a:pt x="19532" y="12306"/>
                          <a:pt x="17562" y="12287"/>
                        </a:cubicBezTo>
                        <a:cubicBezTo>
                          <a:pt x="15592" y="12269"/>
                          <a:pt x="0" y="21600"/>
                          <a:pt x="0" y="21600"/>
                        </a:cubicBezTo>
                        <a:cubicBezTo>
                          <a:pt x="0" y="21600"/>
                          <a:pt x="19106" y="3750"/>
                          <a:pt x="17261" y="3919"/>
                        </a:cubicBezTo>
                        <a:cubicBezTo>
                          <a:pt x="15416" y="4087"/>
                          <a:pt x="8244" y="8295"/>
                          <a:pt x="8244" y="8295"/>
                        </a:cubicBezTo>
                        <a:lnTo>
                          <a:pt x="12104" y="402"/>
                        </a:lnTo>
                        <a:lnTo>
                          <a:pt x="15736" y="0"/>
                        </a:lnTo>
                        <a:close/>
                        <a:moveTo>
                          <a:pt x="15736" y="0"/>
                        </a:moveTo>
                      </a:path>
                    </a:pathLst>
                  </a:custGeom>
                  <a:solidFill>
                    <a:srgbClr val="D2D3D3"/>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46" name="AutoShape 49">
                  <a:extLst>
                    <a:ext uri="{FF2B5EF4-FFF2-40B4-BE49-F238E27FC236}">
                      <a16:creationId xmlns:a16="http://schemas.microsoft.com/office/drawing/2014/main" id="{96299272-933C-ED56-604D-74EDB95961E8}"/>
                    </a:ext>
                  </a:extLst>
                </p:cNvPr>
                <p:cNvSpPr>
                  <a:spLocks/>
                </p:cNvSpPr>
                <p:nvPr/>
              </p:nvSpPr>
              <p:spPr bwMode="auto">
                <a:xfrm>
                  <a:off x="288" y="1608"/>
                  <a:ext cx="563" cy="375"/>
                </a:xfrm>
                <a:custGeom>
                  <a:avLst/>
                  <a:gdLst/>
                  <a:ahLst/>
                  <a:cxnLst/>
                  <a:rect l="0" t="0" r="r" b="b"/>
                  <a:pathLst>
                    <a:path w="21600" h="20982">
                      <a:moveTo>
                        <a:pt x="18883" y="9540"/>
                      </a:moveTo>
                      <a:lnTo>
                        <a:pt x="16971" y="4191"/>
                      </a:lnTo>
                      <a:cubicBezTo>
                        <a:pt x="16971" y="4191"/>
                        <a:pt x="15925" y="3343"/>
                        <a:pt x="12789" y="1363"/>
                      </a:cubicBezTo>
                      <a:cubicBezTo>
                        <a:pt x="9653" y="-618"/>
                        <a:pt x="10176" y="144"/>
                        <a:pt x="10176" y="144"/>
                      </a:cubicBezTo>
                      <a:lnTo>
                        <a:pt x="12162" y="3191"/>
                      </a:lnTo>
                      <a:cubicBezTo>
                        <a:pt x="12162" y="3191"/>
                        <a:pt x="11744" y="4650"/>
                        <a:pt x="7876" y="4191"/>
                      </a:cubicBezTo>
                      <a:cubicBezTo>
                        <a:pt x="5579" y="3919"/>
                        <a:pt x="0" y="12790"/>
                        <a:pt x="0" y="12790"/>
                      </a:cubicBezTo>
                      <a:cubicBezTo>
                        <a:pt x="0" y="12790"/>
                        <a:pt x="10709" y="11633"/>
                        <a:pt x="12974" y="14519"/>
                      </a:cubicBezTo>
                      <a:cubicBezTo>
                        <a:pt x="15238" y="17405"/>
                        <a:pt x="17389" y="20982"/>
                        <a:pt x="17389" y="20982"/>
                      </a:cubicBezTo>
                      <a:lnTo>
                        <a:pt x="21600" y="12823"/>
                      </a:lnTo>
                      <a:lnTo>
                        <a:pt x="18883" y="9540"/>
                      </a:lnTo>
                      <a:close/>
                      <a:moveTo>
                        <a:pt x="18883" y="9540"/>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47" name="AutoShape 50">
                  <a:extLst>
                    <a:ext uri="{FF2B5EF4-FFF2-40B4-BE49-F238E27FC236}">
                      <a16:creationId xmlns:a16="http://schemas.microsoft.com/office/drawing/2014/main" id="{9EE94EC3-810F-8C62-3710-A7A3D48F038B}"/>
                    </a:ext>
                  </a:extLst>
                </p:cNvPr>
                <p:cNvSpPr>
                  <a:spLocks/>
                </p:cNvSpPr>
                <p:nvPr/>
              </p:nvSpPr>
              <p:spPr bwMode="auto">
                <a:xfrm>
                  <a:off x="0" y="1872"/>
                  <a:ext cx="492" cy="349"/>
                </a:xfrm>
                <a:custGeom>
                  <a:avLst/>
                  <a:gdLst/>
                  <a:ahLst/>
                  <a:cxnLst/>
                  <a:rect l="0" t="0" r="r" b="b"/>
                  <a:pathLst>
                    <a:path w="21600" h="21599">
                      <a:moveTo>
                        <a:pt x="17632" y="3672"/>
                      </a:moveTo>
                      <a:lnTo>
                        <a:pt x="13683" y="0"/>
                      </a:lnTo>
                      <a:cubicBezTo>
                        <a:pt x="13683" y="0"/>
                        <a:pt x="12315" y="-1"/>
                        <a:pt x="8426" y="541"/>
                      </a:cubicBezTo>
                      <a:cubicBezTo>
                        <a:pt x="4537" y="1082"/>
                        <a:pt x="5350" y="1409"/>
                        <a:pt x="5350" y="1409"/>
                      </a:cubicBezTo>
                      <a:lnTo>
                        <a:pt x="8496" y="2799"/>
                      </a:lnTo>
                      <a:cubicBezTo>
                        <a:pt x="8496" y="2799"/>
                        <a:pt x="8635" y="4536"/>
                        <a:pt x="4594" y="7121"/>
                      </a:cubicBezTo>
                      <a:cubicBezTo>
                        <a:pt x="2194" y="8657"/>
                        <a:pt x="0" y="21599"/>
                        <a:pt x="0" y="21599"/>
                      </a:cubicBezTo>
                      <a:cubicBezTo>
                        <a:pt x="0" y="21599"/>
                        <a:pt x="10262" y="12095"/>
                        <a:pt x="13625" y="13110"/>
                      </a:cubicBezTo>
                      <a:cubicBezTo>
                        <a:pt x="16988" y="14126"/>
                        <a:pt x="20501" y="15899"/>
                        <a:pt x="20501" y="15899"/>
                      </a:cubicBezTo>
                      <a:lnTo>
                        <a:pt x="21600" y="4717"/>
                      </a:lnTo>
                      <a:lnTo>
                        <a:pt x="17632" y="3672"/>
                      </a:lnTo>
                      <a:close/>
                      <a:moveTo>
                        <a:pt x="17632" y="3672"/>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nvGrpSpPr>
              <p:cNvPr id="7" name="Group 81">
                <a:extLst>
                  <a:ext uri="{FF2B5EF4-FFF2-40B4-BE49-F238E27FC236}">
                    <a16:creationId xmlns:a16="http://schemas.microsoft.com/office/drawing/2014/main" id="{3E68563C-2962-2359-564D-7543BC97378D}"/>
                  </a:ext>
                </a:extLst>
              </p:cNvPr>
              <p:cNvGrpSpPr>
                <a:grpSpLocks/>
              </p:cNvGrpSpPr>
              <p:nvPr/>
            </p:nvGrpSpPr>
            <p:grpSpPr bwMode="auto">
              <a:xfrm>
                <a:off x="0" y="0"/>
                <a:ext cx="3906" cy="2319"/>
                <a:chOff x="0" y="0"/>
                <a:chExt cx="3906" cy="2319"/>
              </a:xfrm>
            </p:grpSpPr>
            <p:sp>
              <p:nvSpPr>
                <p:cNvPr id="8" name="AutoShape 52">
                  <a:extLst>
                    <a:ext uri="{FF2B5EF4-FFF2-40B4-BE49-F238E27FC236}">
                      <a16:creationId xmlns:a16="http://schemas.microsoft.com/office/drawing/2014/main" id="{141AA1DD-E403-7358-9D5F-A210B043DA64}"/>
                    </a:ext>
                  </a:extLst>
                </p:cNvPr>
                <p:cNvSpPr>
                  <a:spLocks/>
                </p:cNvSpPr>
                <p:nvPr/>
              </p:nvSpPr>
              <p:spPr bwMode="auto">
                <a:xfrm>
                  <a:off x="256" y="1352"/>
                  <a:ext cx="1801" cy="839"/>
                </a:xfrm>
                <a:custGeom>
                  <a:avLst/>
                  <a:gdLst/>
                  <a:ahLst/>
                  <a:cxnLst/>
                  <a:rect l="0" t="0" r="r" b="b"/>
                  <a:pathLst>
                    <a:path w="21600" h="20880">
                      <a:moveTo>
                        <a:pt x="21600" y="10127"/>
                      </a:moveTo>
                      <a:cubicBezTo>
                        <a:pt x="21600" y="10127"/>
                        <a:pt x="17978" y="21600"/>
                        <a:pt x="0" y="20844"/>
                      </a:cubicBezTo>
                      <a:cubicBezTo>
                        <a:pt x="0" y="20844"/>
                        <a:pt x="34" y="18544"/>
                        <a:pt x="1021" y="15003"/>
                      </a:cubicBezTo>
                      <a:cubicBezTo>
                        <a:pt x="1021" y="15003"/>
                        <a:pt x="12935" y="15274"/>
                        <a:pt x="17527" y="0"/>
                      </a:cubicBezTo>
                      <a:cubicBezTo>
                        <a:pt x="17527" y="0"/>
                        <a:pt x="21166" y="4856"/>
                        <a:pt x="21600" y="10127"/>
                      </a:cubicBezTo>
                      <a:close/>
                      <a:moveTo>
                        <a:pt x="21600" y="10127"/>
                      </a:moveTo>
                    </a:path>
                  </a:pathLst>
                </a:custGeom>
                <a:solidFill>
                  <a:schemeClr val="accent1">
                    <a:lumMod val="7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9" name="AutoShape 53">
                  <a:extLst>
                    <a:ext uri="{FF2B5EF4-FFF2-40B4-BE49-F238E27FC236}">
                      <a16:creationId xmlns:a16="http://schemas.microsoft.com/office/drawing/2014/main" id="{595335F7-6C22-1D58-75EE-0CA9875AF413}"/>
                    </a:ext>
                  </a:extLst>
                </p:cNvPr>
                <p:cNvSpPr>
                  <a:spLocks/>
                </p:cNvSpPr>
                <p:nvPr/>
              </p:nvSpPr>
              <p:spPr bwMode="auto">
                <a:xfrm>
                  <a:off x="760" y="1064"/>
                  <a:ext cx="1086" cy="1060"/>
                </a:xfrm>
                <a:custGeom>
                  <a:avLst/>
                  <a:gdLst/>
                  <a:ahLst/>
                  <a:cxnLst/>
                  <a:rect l="0" t="0" r="r" b="b"/>
                  <a:pathLst>
                    <a:path w="21600" h="15335">
                      <a:moveTo>
                        <a:pt x="16390" y="0"/>
                      </a:moveTo>
                      <a:cubicBezTo>
                        <a:pt x="16390" y="0"/>
                        <a:pt x="13930" y="1207"/>
                        <a:pt x="13025" y="2413"/>
                      </a:cubicBezTo>
                      <a:cubicBezTo>
                        <a:pt x="12119" y="3618"/>
                        <a:pt x="17277" y="16285"/>
                        <a:pt x="2664" y="9614"/>
                      </a:cubicBezTo>
                      <a:lnTo>
                        <a:pt x="1758" y="10374"/>
                      </a:lnTo>
                      <a:lnTo>
                        <a:pt x="0" y="12536"/>
                      </a:lnTo>
                      <a:cubicBezTo>
                        <a:pt x="0" y="12536"/>
                        <a:pt x="19038" y="21600"/>
                        <a:pt x="21600" y="7105"/>
                      </a:cubicBezTo>
                      <a:lnTo>
                        <a:pt x="16390" y="0"/>
                      </a:lnTo>
                      <a:close/>
                      <a:moveTo>
                        <a:pt x="16390" y="0"/>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10" name="Group 56">
                  <a:extLst>
                    <a:ext uri="{FF2B5EF4-FFF2-40B4-BE49-F238E27FC236}">
                      <a16:creationId xmlns:a16="http://schemas.microsoft.com/office/drawing/2014/main" id="{353E3C1F-1E8B-6DC6-8328-9C62787B81EC}"/>
                    </a:ext>
                  </a:extLst>
                </p:cNvPr>
                <p:cNvGrpSpPr>
                  <a:grpSpLocks/>
                </p:cNvGrpSpPr>
                <p:nvPr/>
              </p:nvGrpSpPr>
              <p:grpSpPr bwMode="auto">
                <a:xfrm>
                  <a:off x="1400" y="392"/>
                  <a:ext cx="230" cy="295"/>
                  <a:chOff x="0" y="0"/>
                  <a:chExt cx="230" cy="295"/>
                </a:xfrm>
              </p:grpSpPr>
              <p:sp>
                <p:nvSpPr>
                  <p:cNvPr id="35" name="AutoShape 54">
                    <a:extLst>
                      <a:ext uri="{FF2B5EF4-FFF2-40B4-BE49-F238E27FC236}">
                        <a16:creationId xmlns:a16="http://schemas.microsoft.com/office/drawing/2014/main" id="{3D647DDA-2ECD-0E98-21A9-E7651DAAF156}"/>
                      </a:ext>
                    </a:extLst>
                  </p:cNvPr>
                  <p:cNvSpPr>
                    <a:spLocks/>
                  </p:cNvSpPr>
                  <p:nvPr/>
                </p:nvSpPr>
                <p:spPr bwMode="auto">
                  <a:xfrm>
                    <a:off x="0" y="0"/>
                    <a:ext cx="230" cy="295"/>
                  </a:xfrm>
                  <a:custGeom>
                    <a:avLst/>
                    <a:gdLst/>
                    <a:ahLst/>
                    <a:cxnLst/>
                    <a:rect l="0" t="0" r="r" b="b"/>
                    <a:pathLst>
                      <a:path w="20576" h="20296">
                        <a:moveTo>
                          <a:pt x="20576" y="7194"/>
                        </a:moveTo>
                        <a:cubicBezTo>
                          <a:pt x="20576" y="7194"/>
                          <a:pt x="20214" y="17612"/>
                          <a:pt x="15535" y="18165"/>
                        </a:cubicBezTo>
                        <a:cubicBezTo>
                          <a:pt x="10855" y="18718"/>
                          <a:pt x="12295" y="15557"/>
                          <a:pt x="12295" y="15557"/>
                        </a:cubicBezTo>
                        <a:cubicBezTo>
                          <a:pt x="12295" y="15557"/>
                          <a:pt x="7899" y="21600"/>
                          <a:pt x="5153" y="20038"/>
                        </a:cubicBezTo>
                        <a:cubicBezTo>
                          <a:pt x="4540" y="19689"/>
                          <a:pt x="4023" y="18363"/>
                          <a:pt x="4968" y="17160"/>
                        </a:cubicBezTo>
                        <a:cubicBezTo>
                          <a:pt x="4968" y="17160"/>
                          <a:pt x="1135" y="15694"/>
                          <a:pt x="55" y="10014"/>
                        </a:cubicBezTo>
                        <a:cubicBezTo>
                          <a:pt x="-1024" y="4335"/>
                          <a:pt x="14091" y="0"/>
                          <a:pt x="14091" y="0"/>
                        </a:cubicBezTo>
                        <a:lnTo>
                          <a:pt x="20576" y="7194"/>
                        </a:lnTo>
                        <a:close/>
                        <a:moveTo>
                          <a:pt x="20576" y="7194"/>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6" name="AutoShape 55">
                    <a:extLst>
                      <a:ext uri="{FF2B5EF4-FFF2-40B4-BE49-F238E27FC236}">
                        <a16:creationId xmlns:a16="http://schemas.microsoft.com/office/drawing/2014/main" id="{A1A3586E-E5B2-7D0B-0BB3-99FF18C51DC9}"/>
                      </a:ext>
                    </a:extLst>
                  </p:cNvPr>
                  <p:cNvSpPr>
                    <a:spLocks/>
                  </p:cNvSpPr>
                  <p:nvPr/>
                </p:nvSpPr>
                <p:spPr bwMode="auto">
                  <a:xfrm>
                    <a:off x="136" y="192"/>
                    <a:ext cx="56" cy="44"/>
                  </a:xfrm>
                  <a:custGeom>
                    <a:avLst/>
                    <a:gdLst/>
                    <a:ahLst/>
                    <a:cxnLst/>
                    <a:rect l="0" t="0" r="r" b="b"/>
                    <a:pathLst>
                      <a:path w="20867" h="20599">
                        <a:moveTo>
                          <a:pt x="19869" y="165"/>
                        </a:moveTo>
                        <a:cubicBezTo>
                          <a:pt x="15704" y="-747"/>
                          <a:pt x="12028" y="2278"/>
                          <a:pt x="8832" y="5258"/>
                        </a:cubicBezTo>
                        <a:cubicBezTo>
                          <a:pt x="6814" y="7137"/>
                          <a:pt x="5073" y="9338"/>
                          <a:pt x="3458" y="11739"/>
                        </a:cubicBezTo>
                        <a:cubicBezTo>
                          <a:pt x="2063" y="13807"/>
                          <a:pt x="-271" y="16743"/>
                          <a:pt x="25" y="19601"/>
                        </a:cubicBezTo>
                        <a:cubicBezTo>
                          <a:pt x="156" y="20853"/>
                          <a:pt x="1622" y="20731"/>
                          <a:pt x="2265" y="20292"/>
                        </a:cubicBezTo>
                        <a:cubicBezTo>
                          <a:pt x="3912" y="19169"/>
                          <a:pt x="4768" y="17544"/>
                          <a:pt x="5982" y="15783"/>
                        </a:cubicBezTo>
                        <a:cubicBezTo>
                          <a:pt x="7552" y="13504"/>
                          <a:pt x="9368" y="11528"/>
                          <a:pt x="11136" y="9497"/>
                        </a:cubicBezTo>
                        <a:cubicBezTo>
                          <a:pt x="13956" y="6262"/>
                          <a:pt x="17401" y="4637"/>
                          <a:pt x="20494" y="1967"/>
                        </a:cubicBezTo>
                        <a:cubicBezTo>
                          <a:pt x="21329" y="1247"/>
                          <a:pt x="20600" y="328"/>
                          <a:pt x="19869" y="165"/>
                        </a:cubicBezTo>
                        <a:close/>
                        <a:moveTo>
                          <a:pt x="19869" y="165"/>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nvGrpSpPr>
                <p:cNvPr id="11" name="Group 59">
                  <a:extLst>
                    <a:ext uri="{FF2B5EF4-FFF2-40B4-BE49-F238E27FC236}">
                      <a16:creationId xmlns:a16="http://schemas.microsoft.com/office/drawing/2014/main" id="{A94C11AF-359B-805C-78F7-FC8AAC01E97B}"/>
                    </a:ext>
                  </a:extLst>
                </p:cNvPr>
                <p:cNvGrpSpPr>
                  <a:grpSpLocks/>
                </p:cNvGrpSpPr>
                <p:nvPr/>
              </p:nvGrpSpPr>
              <p:grpSpPr bwMode="auto">
                <a:xfrm>
                  <a:off x="3672" y="184"/>
                  <a:ext cx="234" cy="269"/>
                  <a:chOff x="0" y="0"/>
                  <a:chExt cx="234" cy="269"/>
                </a:xfrm>
              </p:grpSpPr>
              <p:sp>
                <p:nvSpPr>
                  <p:cNvPr id="33" name="AutoShape 57">
                    <a:extLst>
                      <a:ext uri="{FF2B5EF4-FFF2-40B4-BE49-F238E27FC236}">
                        <a16:creationId xmlns:a16="http://schemas.microsoft.com/office/drawing/2014/main" id="{FA0E8D50-F01E-0417-7F31-5156D416415D}"/>
                      </a:ext>
                    </a:extLst>
                  </p:cNvPr>
                  <p:cNvSpPr>
                    <a:spLocks/>
                  </p:cNvSpPr>
                  <p:nvPr/>
                </p:nvSpPr>
                <p:spPr bwMode="auto">
                  <a:xfrm>
                    <a:off x="0" y="0"/>
                    <a:ext cx="234" cy="266"/>
                  </a:xfrm>
                  <a:custGeom>
                    <a:avLst/>
                    <a:gdLst/>
                    <a:ahLst/>
                    <a:cxnLst/>
                    <a:rect l="0" t="0" r="r" b="b"/>
                    <a:pathLst>
                      <a:path w="18515" h="20970">
                        <a:moveTo>
                          <a:pt x="0" y="3799"/>
                        </a:moveTo>
                        <a:cubicBezTo>
                          <a:pt x="0" y="3799"/>
                          <a:pt x="3811" y="0"/>
                          <a:pt x="5718" y="0"/>
                        </a:cubicBezTo>
                        <a:cubicBezTo>
                          <a:pt x="7623" y="0"/>
                          <a:pt x="13976" y="1583"/>
                          <a:pt x="17788" y="5699"/>
                        </a:cubicBezTo>
                        <a:cubicBezTo>
                          <a:pt x="21600" y="9814"/>
                          <a:pt x="9178" y="20807"/>
                          <a:pt x="9178" y="20807"/>
                        </a:cubicBezTo>
                        <a:cubicBezTo>
                          <a:pt x="9178" y="20807"/>
                          <a:pt x="2960" y="21600"/>
                          <a:pt x="1480" y="19682"/>
                        </a:cubicBezTo>
                        <a:cubicBezTo>
                          <a:pt x="0" y="17762"/>
                          <a:pt x="0" y="3799"/>
                          <a:pt x="0" y="3799"/>
                        </a:cubicBezTo>
                        <a:close/>
                        <a:moveTo>
                          <a:pt x="0" y="3799"/>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4" name="AutoShape 58">
                    <a:extLst>
                      <a:ext uri="{FF2B5EF4-FFF2-40B4-BE49-F238E27FC236}">
                        <a16:creationId xmlns:a16="http://schemas.microsoft.com/office/drawing/2014/main" id="{753E76EC-DFAE-B3FC-017A-C71BAE735E31}"/>
                      </a:ext>
                    </a:extLst>
                  </p:cNvPr>
                  <p:cNvSpPr>
                    <a:spLocks/>
                  </p:cNvSpPr>
                  <p:nvPr/>
                </p:nvSpPr>
                <p:spPr bwMode="auto">
                  <a:xfrm>
                    <a:off x="0" y="39"/>
                    <a:ext cx="169" cy="230"/>
                  </a:xfrm>
                  <a:custGeom>
                    <a:avLst/>
                    <a:gdLst/>
                    <a:ahLst/>
                    <a:cxnLst/>
                    <a:rect l="0" t="0" r="r" b="b"/>
                    <a:pathLst>
                      <a:path w="21400" h="21339">
                        <a:moveTo>
                          <a:pt x="20945" y="3049"/>
                        </a:moveTo>
                        <a:cubicBezTo>
                          <a:pt x="19305" y="3049"/>
                          <a:pt x="17293" y="4084"/>
                          <a:pt x="16507" y="5298"/>
                        </a:cubicBezTo>
                        <a:cubicBezTo>
                          <a:pt x="15210" y="4589"/>
                          <a:pt x="13434" y="3973"/>
                          <a:pt x="11528" y="3448"/>
                        </a:cubicBezTo>
                        <a:cubicBezTo>
                          <a:pt x="11681" y="3283"/>
                          <a:pt x="11842" y="3121"/>
                          <a:pt x="12025" y="2971"/>
                        </a:cubicBezTo>
                        <a:cubicBezTo>
                          <a:pt x="12558" y="2538"/>
                          <a:pt x="13331" y="2338"/>
                          <a:pt x="13804" y="1887"/>
                        </a:cubicBezTo>
                        <a:cubicBezTo>
                          <a:pt x="14088" y="1615"/>
                          <a:pt x="13555" y="1443"/>
                          <a:pt x="13250" y="1450"/>
                        </a:cubicBezTo>
                        <a:cubicBezTo>
                          <a:pt x="12188" y="1470"/>
                          <a:pt x="11316" y="1879"/>
                          <a:pt x="10630" y="2470"/>
                        </a:cubicBezTo>
                        <a:cubicBezTo>
                          <a:pt x="10413" y="2659"/>
                          <a:pt x="10224" y="2861"/>
                          <a:pt x="10080" y="3072"/>
                        </a:cubicBezTo>
                        <a:cubicBezTo>
                          <a:pt x="7969" y="2555"/>
                          <a:pt x="5806" y="2148"/>
                          <a:pt x="4027" y="1850"/>
                        </a:cubicBezTo>
                        <a:cubicBezTo>
                          <a:pt x="4233" y="1676"/>
                          <a:pt x="4446" y="1505"/>
                          <a:pt x="4696" y="1358"/>
                        </a:cubicBezTo>
                        <a:cubicBezTo>
                          <a:pt x="5078" y="1132"/>
                          <a:pt x="5510" y="952"/>
                          <a:pt x="5948" y="794"/>
                        </a:cubicBezTo>
                        <a:cubicBezTo>
                          <a:pt x="6282" y="673"/>
                          <a:pt x="6755" y="560"/>
                          <a:pt x="6866" y="272"/>
                        </a:cubicBezTo>
                        <a:cubicBezTo>
                          <a:pt x="6905" y="165"/>
                          <a:pt x="6803" y="75"/>
                          <a:pt x="6663" y="47"/>
                        </a:cubicBezTo>
                        <a:cubicBezTo>
                          <a:pt x="5638" y="-157"/>
                          <a:pt x="4614" y="347"/>
                          <a:pt x="3822" y="779"/>
                        </a:cubicBezTo>
                        <a:cubicBezTo>
                          <a:pt x="3458" y="978"/>
                          <a:pt x="2978" y="1281"/>
                          <a:pt x="2628" y="1626"/>
                        </a:cubicBezTo>
                        <a:cubicBezTo>
                          <a:pt x="1042" y="1383"/>
                          <a:pt x="0" y="1259"/>
                          <a:pt x="0" y="1259"/>
                        </a:cubicBezTo>
                        <a:lnTo>
                          <a:pt x="0" y="17745"/>
                        </a:lnTo>
                        <a:cubicBezTo>
                          <a:pt x="0" y="17745"/>
                          <a:pt x="2547" y="21443"/>
                          <a:pt x="6621" y="21337"/>
                        </a:cubicBezTo>
                        <a:cubicBezTo>
                          <a:pt x="10694" y="21231"/>
                          <a:pt x="8149" y="8638"/>
                          <a:pt x="8149" y="8638"/>
                        </a:cubicBezTo>
                        <a:cubicBezTo>
                          <a:pt x="8149" y="8638"/>
                          <a:pt x="15281" y="13497"/>
                          <a:pt x="18335" y="8638"/>
                        </a:cubicBezTo>
                        <a:cubicBezTo>
                          <a:pt x="18999" y="7581"/>
                          <a:pt x="18507" y="6637"/>
                          <a:pt x="17333" y="5803"/>
                        </a:cubicBezTo>
                        <a:cubicBezTo>
                          <a:pt x="17717" y="5370"/>
                          <a:pt x="18114" y="4951"/>
                          <a:pt x="18636" y="4583"/>
                        </a:cubicBezTo>
                        <a:cubicBezTo>
                          <a:pt x="19408" y="4039"/>
                          <a:pt x="20457" y="3879"/>
                          <a:pt x="21274" y="3411"/>
                        </a:cubicBezTo>
                        <a:cubicBezTo>
                          <a:pt x="21600" y="3225"/>
                          <a:pt x="21220" y="3049"/>
                          <a:pt x="20945" y="3049"/>
                        </a:cubicBezTo>
                        <a:close/>
                        <a:moveTo>
                          <a:pt x="20945" y="3049"/>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12" name="AutoShape 60">
                  <a:extLst>
                    <a:ext uri="{FF2B5EF4-FFF2-40B4-BE49-F238E27FC236}">
                      <a16:creationId xmlns:a16="http://schemas.microsoft.com/office/drawing/2014/main" id="{BF902640-55FE-88EA-4C1D-10DFD9D64E65}"/>
                    </a:ext>
                  </a:extLst>
                </p:cNvPr>
                <p:cNvSpPr>
                  <a:spLocks/>
                </p:cNvSpPr>
                <p:nvPr/>
              </p:nvSpPr>
              <p:spPr bwMode="auto">
                <a:xfrm>
                  <a:off x="2728" y="391"/>
                  <a:ext cx="1066" cy="807"/>
                </a:xfrm>
                <a:custGeom>
                  <a:avLst/>
                  <a:gdLst/>
                  <a:ahLst/>
                  <a:cxnLst/>
                  <a:rect l="0" t="0" r="r" b="b"/>
                  <a:pathLst>
                    <a:path w="20741" h="19545">
                      <a:moveTo>
                        <a:pt x="237" y="19481"/>
                      </a:moveTo>
                      <a:cubicBezTo>
                        <a:pt x="237" y="19481"/>
                        <a:pt x="13303" y="21600"/>
                        <a:pt x="20741" y="1502"/>
                      </a:cubicBezTo>
                      <a:lnTo>
                        <a:pt x="18322" y="0"/>
                      </a:lnTo>
                      <a:cubicBezTo>
                        <a:pt x="18322" y="0"/>
                        <a:pt x="11277" y="14102"/>
                        <a:pt x="2194" y="10700"/>
                      </a:cubicBezTo>
                      <a:cubicBezTo>
                        <a:pt x="2194" y="10700"/>
                        <a:pt x="-859" y="12554"/>
                        <a:pt x="237" y="19481"/>
                      </a:cubicBezTo>
                      <a:close/>
                      <a:moveTo>
                        <a:pt x="237" y="19481"/>
                      </a:moveTo>
                    </a:path>
                  </a:pathLst>
                </a:custGeom>
                <a:solidFill>
                  <a:schemeClr val="accent1">
                    <a:lumMod val="7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13" name="Group 72">
                  <a:extLst>
                    <a:ext uri="{FF2B5EF4-FFF2-40B4-BE49-F238E27FC236}">
                      <a16:creationId xmlns:a16="http://schemas.microsoft.com/office/drawing/2014/main" id="{DBB5DCE2-EE81-5384-0F21-E7EC88ABC128}"/>
                    </a:ext>
                  </a:extLst>
                </p:cNvPr>
                <p:cNvGrpSpPr>
                  <a:grpSpLocks/>
                </p:cNvGrpSpPr>
                <p:nvPr/>
              </p:nvGrpSpPr>
              <p:grpSpPr bwMode="auto">
                <a:xfrm>
                  <a:off x="2752" y="0"/>
                  <a:ext cx="661" cy="946"/>
                  <a:chOff x="0" y="0"/>
                  <a:chExt cx="661" cy="946"/>
                </a:xfrm>
              </p:grpSpPr>
              <p:grpSp>
                <p:nvGrpSpPr>
                  <p:cNvPr id="22" name="Group 64">
                    <a:extLst>
                      <a:ext uri="{FF2B5EF4-FFF2-40B4-BE49-F238E27FC236}">
                        <a16:creationId xmlns:a16="http://schemas.microsoft.com/office/drawing/2014/main" id="{7E97F172-4AC2-D708-0567-645992D243C9}"/>
                      </a:ext>
                    </a:extLst>
                  </p:cNvPr>
                  <p:cNvGrpSpPr>
                    <a:grpSpLocks/>
                  </p:cNvGrpSpPr>
                  <p:nvPr/>
                </p:nvGrpSpPr>
                <p:grpSpPr bwMode="auto">
                  <a:xfrm>
                    <a:off x="0" y="0"/>
                    <a:ext cx="661" cy="946"/>
                    <a:chOff x="0" y="0"/>
                    <a:chExt cx="661" cy="946"/>
                  </a:xfrm>
                </p:grpSpPr>
                <p:sp>
                  <p:nvSpPr>
                    <p:cNvPr id="30" name="AutoShape 61">
                      <a:extLst>
                        <a:ext uri="{FF2B5EF4-FFF2-40B4-BE49-F238E27FC236}">
                          <a16:creationId xmlns:a16="http://schemas.microsoft.com/office/drawing/2014/main" id="{F1D85588-F90B-5584-E302-CFB5BA793885}"/>
                        </a:ext>
                      </a:extLst>
                    </p:cNvPr>
                    <p:cNvSpPr>
                      <a:spLocks/>
                    </p:cNvSpPr>
                    <p:nvPr/>
                  </p:nvSpPr>
                  <p:spPr bwMode="auto">
                    <a:xfrm>
                      <a:off x="0" y="128"/>
                      <a:ext cx="535" cy="815"/>
                    </a:xfrm>
                    <a:custGeom>
                      <a:avLst/>
                      <a:gdLst/>
                      <a:ahLst/>
                      <a:cxnLst/>
                      <a:rect l="0" t="0" r="r" b="b"/>
                      <a:pathLst>
                        <a:path w="21331" h="18923">
                          <a:moveTo>
                            <a:pt x="21312" y="5707"/>
                          </a:moveTo>
                          <a:cubicBezTo>
                            <a:pt x="21600" y="7232"/>
                            <a:pt x="18529" y="13331"/>
                            <a:pt x="17566" y="15039"/>
                          </a:cubicBezTo>
                          <a:cubicBezTo>
                            <a:pt x="16850" y="16310"/>
                            <a:pt x="11320" y="15599"/>
                            <a:pt x="10371" y="15338"/>
                          </a:cubicBezTo>
                          <a:cubicBezTo>
                            <a:pt x="9423" y="15077"/>
                            <a:pt x="4115" y="18923"/>
                            <a:pt x="4115" y="18923"/>
                          </a:cubicBezTo>
                          <a:lnTo>
                            <a:pt x="0" y="16375"/>
                          </a:lnTo>
                          <a:lnTo>
                            <a:pt x="3034" y="13322"/>
                          </a:lnTo>
                          <a:lnTo>
                            <a:pt x="1786" y="11908"/>
                          </a:lnTo>
                          <a:lnTo>
                            <a:pt x="1214" y="7585"/>
                          </a:lnTo>
                          <a:cubicBezTo>
                            <a:pt x="1214" y="7585"/>
                            <a:pt x="2458" y="2192"/>
                            <a:pt x="5035" y="1293"/>
                          </a:cubicBezTo>
                          <a:cubicBezTo>
                            <a:pt x="7612" y="395"/>
                            <a:pt x="19730" y="-2677"/>
                            <a:pt x="21312" y="5707"/>
                          </a:cubicBezTo>
                          <a:close/>
                          <a:moveTo>
                            <a:pt x="21312" y="5707"/>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1" name="AutoShape 62">
                      <a:extLst>
                        <a:ext uri="{FF2B5EF4-FFF2-40B4-BE49-F238E27FC236}">
                          <a16:creationId xmlns:a16="http://schemas.microsoft.com/office/drawing/2014/main" id="{B6387FDD-DF6D-0BBA-24F7-6FFB96FA7893}"/>
                        </a:ext>
                      </a:extLst>
                    </p:cNvPr>
                    <p:cNvSpPr>
                      <a:spLocks/>
                    </p:cNvSpPr>
                    <p:nvPr/>
                  </p:nvSpPr>
                  <p:spPr bwMode="auto">
                    <a:xfrm>
                      <a:off x="0" y="0"/>
                      <a:ext cx="661" cy="678"/>
                    </a:xfrm>
                    <a:custGeom>
                      <a:avLst/>
                      <a:gdLst/>
                      <a:ahLst/>
                      <a:cxnLst/>
                      <a:rect l="0" t="0" r="r" b="b"/>
                      <a:pathLst>
                        <a:path w="20180" h="20975">
                          <a:moveTo>
                            <a:pt x="15416" y="11263"/>
                          </a:moveTo>
                          <a:cubicBezTo>
                            <a:pt x="15416" y="11263"/>
                            <a:pt x="17200" y="12227"/>
                            <a:pt x="18955" y="10771"/>
                          </a:cubicBezTo>
                          <a:cubicBezTo>
                            <a:pt x="20710" y="9315"/>
                            <a:pt x="21053" y="5662"/>
                            <a:pt x="16751" y="1857"/>
                          </a:cubicBezTo>
                          <a:cubicBezTo>
                            <a:pt x="16751" y="1857"/>
                            <a:pt x="18844" y="4859"/>
                            <a:pt x="18518" y="5247"/>
                          </a:cubicBezTo>
                          <a:cubicBezTo>
                            <a:pt x="18518" y="5247"/>
                            <a:pt x="16288" y="1477"/>
                            <a:pt x="15417" y="1221"/>
                          </a:cubicBezTo>
                          <a:cubicBezTo>
                            <a:pt x="15417" y="1221"/>
                            <a:pt x="16670" y="3482"/>
                            <a:pt x="16647" y="3876"/>
                          </a:cubicBezTo>
                          <a:cubicBezTo>
                            <a:pt x="16608" y="4518"/>
                            <a:pt x="15929" y="2182"/>
                            <a:pt x="13122" y="920"/>
                          </a:cubicBezTo>
                          <a:cubicBezTo>
                            <a:pt x="11332" y="115"/>
                            <a:pt x="5238" y="-625"/>
                            <a:pt x="3776" y="828"/>
                          </a:cubicBezTo>
                          <a:cubicBezTo>
                            <a:pt x="2314" y="2280"/>
                            <a:pt x="2109" y="4409"/>
                            <a:pt x="2109" y="4409"/>
                          </a:cubicBezTo>
                          <a:cubicBezTo>
                            <a:pt x="2109" y="4409"/>
                            <a:pt x="1771" y="5997"/>
                            <a:pt x="612" y="6875"/>
                          </a:cubicBezTo>
                          <a:cubicBezTo>
                            <a:pt x="-547" y="7753"/>
                            <a:pt x="270" y="12894"/>
                            <a:pt x="406" y="14719"/>
                          </a:cubicBezTo>
                          <a:cubicBezTo>
                            <a:pt x="543" y="16544"/>
                            <a:pt x="167" y="18751"/>
                            <a:pt x="167" y="18751"/>
                          </a:cubicBezTo>
                          <a:lnTo>
                            <a:pt x="1980" y="20975"/>
                          </a:lnTo>
                          <a:lnTo>
                            <a:pt x="2576" y="14874"/>
                          </a:lnTo>
                          <a:cubicBezTo>
                            <a:pt x="2576" y="14874"/>
                            <a:pt x="681" y="11701"/>
                            <a:pt x="2055" y="9971"/>
                          </a:cubicBezTo>
                          <a:cubicBezTo>
                            <a:pt x="3428" y="8241"/>
                            <a:pt x="4685" y="8963"/>
                            <a:pt x="5159" y="10001"/>
                          </a:cubicBezTo>
                          <a:cubicBezTo>
                            <a:pt x="5876" y="11574"/>
                            <a:pt x="5543" y="12888"/>
                            <a:pt x="5543" y="12888"/>
                          </a:cubicBezTo>
                          <a:lnTo>
                            <a:pt x="6427" y="12674"/>
                          </a:lnTo>
                          <a:cubicBezTo>
                            <a:pt x="6427" y="12674"/>
                            <a:pt x="6201" y="11135"/>
                            <a:pt x="7306" y="9436"/>
                          </a:cubicBezTo>
                          <a:cubicBezTo>
                            <a:pt x="8411" y="7736"/>
                            <a:pt x="10166" y="3984"/>
                            <a:pt x="15416" y="11263"/>
                          </a:cubicBezTo>
                          <a:close/>
                          <a:moveTo>
                            <a:pt x="15416" y="11263"/>
                          </a:moveTo>
                        </a:path>
                      </a:pathLst>
                    </a:custGeom>
                    <a:solidFill>
                      <a:srgbClr val="383838"/>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2" name="AutoShape 63">
                      <a:extLst>
                        <a:ext uri="{FF2B5EF4-FFF2-40B4-BE49-F238E27FC236}">
                          <a16:creationId xmlns:a16="http://schemas.microsoft.com/office/drawing/2014/main" id="{ECC3AFDE-1474-28FD-266D-95971220595A}"/>
                        </a:ext>
                      </a:extLst>
                    </p:cNvPr>
                    <p:cNvSpPr>
                      <a:spLocks/>
                    </p:cNvSpPr>
                    <p:nvPr/>
                  </p:nvSpPr>
                  <p:spPr bwMode="auto">
                    <a:xfrm>
                      <a:off x="24" y="616"/>
                      <a:ext cx="407" cy="330"/>
                    </a:xfrm>
                    <a:custGeom>
                      <a:avLst/>
                      <a:gdLst/>
                      <a:ahLst/>
                      <a:cxnLst/>
                      <a:rect l="0" t="0" r="r" b="b"/>
                      <a:pathLst>
                        <a:path w="21126" h="20427">
                          <a:moveTo>
                            <a:pt x="42" y="14766"/>
                          </a:moveTo>
                          <a:cubicBezTo>
                            <a:pt x="559" y="13539"/>
                            <a:pt x="3911" y="3089"/>
                            <a:pt x="3815" y="958"/>
                          </a:cubicBezTo>
                          <a:cubicBezTo>
                            <a:pt x="3719" y="-1173"/>
                            <a:pt x="4786" y="543"/>
                            <a:pt x="7879" y="3238"/>
                          </a:cubicBezTo>
                          <a:cubicBezTo>
                            <a:pt x="10973" y="5934"/>
                            <a:pt x="20439" y="10287"/>
                            <a:pt x="20439" y="10287"/>
                          </a:cubicBezTo>
                          <a:cubicBezTo>
                            <a:pt x="20753" y="10436"/>
                            <a:pt x="20975" y="10700"/>
                            <a:pt x="21126" y="11025"/>
                          </a:cubicBezTo>
                          <a:cubicBezTo>
                            <a:pt x="19228" y="13114"/>
                            <a:pt x="13357" y="11539"/>
                            <a:pt x="12253" y="10919"/>
                          </a:cubicBezTo>
                          <a:cubicBezTo>
                            <a:pt x="11302" y="10385"/>
                            <a:pt x="4841" y="18215"/>
                            <a:pt x="3979" y="20427"/>
                          </a:cubicBezTo>
                          <a:cubicBezTo>
                            <a:pt x="3974" y="20422"/>
                            <a:pt x="-474" y="15993"/>
                            <a:pt x="42" y="14766"/>
                          </a:cubicBezTo>
                          <a:close/>
                          <a:moveTo>
                            <a:pt x="42" y="14766"/>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23" name="AutoShape 65">
                    <a:extLst>
                      <a:ext uri="{FF2B5EF4-FFF2-40B4-BE49-F238E27FC236}">
                        <a16:creationId xmlns:a16="http://schemas.microsoft.com/office/drawing/2014/main" id="{CD7A8767-2871-8E90-6090-EA0933953998}"/>
                      </a:ext>
                    </a:extLst>
                  </p:cNvPr>
                  <p:cNvSpPr>
                    <a:spLocks/>
                  </p:cNvSpPr>
                  <p:nvPr/>
                </p:nvSpPr>
                <p:spPr bwMode="auto">
                  <a:xfrm>
                    <a:off x="96" y="328"/>
                    <a:ext cx="43" cy="123"/>
                  </a:xfrm>
                  <a:custGeom>
                    <a:avLst/>
                    <a:gdLst/>
                    <a:ahLst/>
                    <a:cxnLst/>
                    <a:rect l="0" t="0" r="r" b="b"/>
                    <a:pathLst>
                      <a:path w="21175" h="21025">
                        <a:moveTo>
                          <a:pt x="1147" y="6"/>
                        </a:moveTo>
                        <a:cubicBezTo>
                          <a:pt x="1147" y="6"/>
                          <a:pt x="21600" y="-575"/>
                          <a:pt x="21168" y="10118"/>
                        </a:cubicBezTo>
                        <a:cubicBezTo>
                          <a:pt x="20744" y="20813"/>
                          <a:pt x="0" y="21025"/>
                          <a:pt x="0" y="21025"/>
                        </a:cubicBezTo>
                        <a:cubicBezTo>
                          <a:pt x="0" y="21025"/>
                          <a:pt x="19864" y="7623"/>
                          <a:pt x="1147" y="6"/>
                        </a:cubicBezTo>
                        <a:close/>
                        <a:moveTo>
                          <a:pt x="1147" y="6"/>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4" name="AutoShape 66">
                    <a:extLst>
                      <a:ext uri="{FF2B5EF4-FFF2-40B4-BE49-F238E27FC236}">
                        <a16:creationId xmlns:a16="http://schemas.microsoft.com/office/drawing/2014/main" id="{840B3EF0-924E-FB51-9097-19D3F29DE168}"/>
                      </a:ext>
                    </a:extLst>
                  </p:cNvPr>
                  <p:cNvSpPr>
                    <a:spLocks/>
                  </p:cNvSpPr>
                  <p:nvPr/>
                </p:nvSpPr>
                <p:spPr bwMode="auto">
                  <a:xfrm>
                    <a:off x="376" y="432"/>
                    <a:ext cx="32" cy="47"/>
                  </a:xfrm>
                  <a:custGeom>
                    <a:avLst/>
                    <a:gdLst/>
                    <a:ahLst/>
                    <a:cxnLst/>
                    <a:rect l="0" t="0" r="r" b="b"/>
                    <a:pathLst>
                      <a:path w="21574" h="21578">
                        <a:moveTo>
                          <a:pt x="15378" y="178"/>
                        </a:moveTo>
                        <a:cubicBezTo>
                          <a:pt x="14728" y="47"/>
                          <a:pt x="14046" y="-11"/>
                          <a:pt x="13355" y="2"/>
                        </a:cubicBezTo>
                        <a:cubicBezTo>
                          <a:pt x="12663" y="14"/>
                          <a:pt x="11962" y="98"/>
                          <a:pt x="11271" y="244"/>
                        </a:cubicBezTo>
                        <a:cubicBezTo>
                          <a:pt x="10580" y="390"/>
                          <a:pt x="9900" y="599"/>
                          <a:pt x="9247" y="857"/>
                        </a:cubicBezTo>
                        <a:cubicBezTo>
                          <a:pt x="8594" y="1115"/>
                          <a:pt x="7968" y="1421"/>
                          <a:pt x="7380" y="1761"/>
                        </a:cubicBezTo>
                        <a:cubicBezTo>
                          <a:pt x="6792" y="2100"/>
                          <a:pt x="6241" y="2473"/>
                          <a:pt x="5733" y="2863"/>
                        </a:cubicBezTo>
                        <a:cubicBezTo>
                          <a:pt x="5225" y="3253"/>
                          <a:pt x="4759" y="3662"/>
                          <a:pt x="4335" y="4076"/>
                        </a:cubicBezTo>
                        <a:cubicBezTo>
                          <a:pt x="3911" y="4490"/>
                          <a:pt x="3530" y="4909"/>
                          <a:pt x="3187" y="5326"/>
                        </a:cubicBezTo>
                        <a:cubicBezTo>
                          <a:pt x="2845" y="5742"/>
                          <a:pt x="2541" y="6155"/>
                          <a:pt x="2272" y="6558"/>
                        </a:cubicBezTo>
                        <a:cubicBezTo>
                          <a:pt x="2003" y="6962"/>
                          <a:pt x="1768" y="7356"/>
                          <a:pt x="1562" y="7737"/>
                        </a:cubicBezTo>
                        <a:cubicBezTo>
                          <a:pt x="1356" y="8118"/>
                          <a:pt x="1179" y="8486"/>
                          <a:pt x="1026" y="8840"/>
                        </a:cubicBezTo>
                        <a:cubicBezTo>
                          <a:pt x="873" y="9194"/>
                          <a:pt x="728" y="9568"/>
                          <a:pt x="598" y="9965"/>
                        </a:cubicBezTo>
                        <a:cubicBezTo>
                          <a:pt x="467" y="10361"/>
                          <a:pt x="351" y="10779"/>
                          <a:pt x="256" y="11217"/>
                        </a:cubicBezTo>
                        <a:cubicBezTo>
                          <a:pt x="161" y="11655"/>
                          <a:pt x="87" y="12114"/>
                          <a:pt x="44" y="12590"/>
                        </a:cubicBezTo>
                        <a:cubicBezTo>
                          <a:pt x="0" y="13066"/>
                          <a:pt x="-13" y="13559"/>
                          <a:pt x="14" y="14063"/>
                        </a:cubicBezTo>
                        <a:cubicBezTo>
                          <a:pt x="40" y="14567"/>
                          <a:pt x="107" y="15081"/>
                          <a:pt x="223" y="15597"/>
                        </a:cubicBezTo>
                        <a:cubicBezTo>
                          <a:pt x="340" y="16112"/>
                          <a:pt x="506" y="16627"/>
                          <a:pt x="730" y="17129"/>
                        </a:cubicBezTo>
                        <a:cubicBezTo>
                          <a:pt x="954" y="17631"/>
                          <a:pt x="1237" y="18118"/>
                          <a:pt x="1581" y="18575"/>
                        </a:cubicBezTo>
                        <a:cubicBezTo>
                          <a:pt x="1924" y="19032"/>
                          <a:pt x="2330" y="19458"/>
                          <a:pt x="2794" y="19835"/>
                        </a:cubicBezTo>
                        <a:cubicBezTo>
                          <a:pt x="3259" y="20212"/>
                          <a:pt x="3782" y="20540"/>
                          <a:pt x="4354" y="20804"/>
                        </a:cubicBezTo>
                        <a:cubicBezTo>
                          <a:pt x="4925" y="21069"/>
                          <a:pt x="5545" y="21271"/>
                          <a:pt x="6196" y="21400"/>
                        </a:cubicBezTo>
                        <a:cubicBezTo>
                          <a:pt x="6846" y="21531"/>
                          <a:pt x="7528" y="21589"/>
                          <a:pt x="8219" y="21576"/>
                        </a:cubicBezTo>
                        <a:cubicBezTo>
                          <a:pt x="8911" y="21564"/>
                          <a:pt x="9612" y="21480"/>
                          <a:pt x="10303" y="21334"/>
                        </a:cubicBezTo>
                        <a:cubicBezTo>
                          <a:pt x="10994" y="21188"/>
                          <a:pt x="11674" y="20979"/>
                          <a:pt x="12327" y="20721"/>
                        </a:cubicBezTo>
                        <a:cubicBezTo>
                          <a:pt x="12980" y="20463"/>
                          <a:pt x="13606" y="20157"/>
                          <a:pt x="14194" y="19817"/>
                        </a:cubicBezTo>
                        <a:cubicBezTo>
                          <a:pt x="14782" y="19478"/>
                          <a:pt x="15333" y="19105"/>
                          <a:pt x="15841" y="18715"/>
                        </a:cubicBezTo>
                        <a:cubicBezTo>
                          <a:pt x="16349" y="18325"/>
                          <a:pt x="16815" y="17916"/>
                          <a:pt x="17239" y="17502"/>
                        </a:cubicBezTo>
                        <a:cubicBezTo>
                          <a:pt x="17663" y="17088"/>
                          <a:pt x="18044" y="16669"/>
                          <a:pt x="18387" y="16252"/>
                        </a:cubicBezTo>
                        <a:cubicBezTo>
                          <a:pt x="18729" y="15836"/>
                          <a:pt x="19033" y="15423"/>
                          <a:pt x="19302" y="15020"/>
                        </a:cubicBezTo>
                        <a:cubicBezTo>
                          <a:pt x="19571" y="14616"/>
                          <a:pt x="19806" y="14222"/>
                          <a:pt x="20012" y="13841"/>
                        </a:cubicBezTo>
                        <a:cubicBezTo>
                          <a:pt x="20218" y="13460"/>
                          <a:pt x="20395" y="13092"/>
                          <a:pt x="20548" y="12738"/>
                        </a:cubicBezTo>
                        <a:cubicBezTo>
                          <a:pt x="20701" y="12384"/>
                          <a:pt x="20846" y="12010"/>
                          <a:pt x="20976" y="11613"/>
                        </a:cubicBezTo>
                        <a:cubicBezTo>
                          <a:pt x="21107" y="11217"/>
                          <a:pt x="21223" y="10799"/>
                          <a:pt x="21318" y="10361"/>
                        </a:cubicBezTo>
                        <a:cubicBezTo>
                          <a:pt x="21413" y="9923"/>
                          <a:pt x="21487" y="9464"/>
                          <a:pt x="21530" y="8988"/>
                        </a:cubicBezTo>
                        <a:cubicBezTo>
                          <a:pt x="21574" y="8512"/>
                          <a:pt x="21587" y="8019"/>
                          <a:pt x="21560" y="7515"/>
                        </a:cubicBezTo>
                        <a:cubicBezTo>
                          <a:pt x="21534" y="7011"/>
                          <a:pt x="21467" y="6497"/>
                          <a:pt x="21351" y="5981"/>
                        </a:cubicBezTo>
                        <a:cubicBezTo>
                          <a:pt x="21234" y="5466"/>
                          <a:pt x="21068" y="4951"/>
                          <a:pt x="20844" y="4449"/>
                        </a:cubicBezTo>
                        <a:cubicBezTo>
                          <a:pt x="20620" y="3947"/>
                          <a:pt x="20337" y="3460"/>
                          <a:pt x="19993" y="3003"/>
                        </a:cubicBezTo>
                        <a:cubicBezTo>
                          <a:pt x="19650" y="2546"/>
                          <a:pt x="19244" y="2120"/>
                          <a:pt x="18780" y="1743"/>
                        </a:cubicBezTo>
                        <a:cubicBezTo>
                          <a:pt x="18315" y="1366"/>
                          <a:pt x="17792" y="1038"/>
                          <a:pt x="17220" y="774"/>
                        </a:cubicBezTo>
                        <a:cubicBezTo>
                          <a:pt x="16649" y="509"/>
                          <a:pt x="16029" y="307"/>
                          <a:pt x="15378" y="178"/>
                        </a:cubicBezTo>
                        <a:close/>
                        <a:moveTo>
                          <a:pt x="15378" y="178"/>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5" name="AutoShape 67">
                    <a:extLst>
                      <a:ext uri="{FF2B5EF4-FFF2-40B4-BE49-F238E27FC236}">
                        <a16:creationId xmlns:a16="http://schemas.microsoft.com/office/drawing/2014/main" id="{46D848F9-74C9-5C75-3550-74CB1BFA474C}"/>
                      </a:ext>
                    </a:extLst>
                  </p:cNvPr>
                  <p:cNvSpPr>
                    <a:spLocks/>
                  </p:cNvSpPr>
                  <p:nvPr/>
                </p:nvSpPr>
                <p:spPr bwMode="auto">
                  <a:xfrm>
                    <a:off x="488" y="488"/>
                    <a:ext cx="27" cy="46"/>
                  </a:xfrm>
                  <a:custGeom>
                    <a:avLst/>
                    <a:gdLst/>
                    <a:ahLst/>
                    <a:cxnLst/>
                    <a:rect l="0" t="0" r="r" b="b"/>
                    <a:pathLst>
                      <a:path w="19030" h="20015">
                        <a:moveTo>
                          <a:pt x="1782" y="8303"/>
                        </a:moveTo>
                        <a:cubicBezTo>
                          <a:pt x="-1282" y="13744"/>
                          <a:pt x="-297" y="18928"/>
                          <a:pt x="3987" y="19868"/>
                        </a:cubicBezTo>
                        <a:cubicBezTo>
                          <a:pt x="8254" y="20808"/>
                          <a:pt x="14207" y="17161"/>
                          <a:pt x="17249" y="11713"/>
                        </a:cubicBezTo>
                        <a:cubicBezTo>
                          <a:pt x="20318" y="6275"/>
                          <a:pt x="19317" y="1095"/>
                          <a:pt x="15055" y="148"/>
                        </a:cubicBezTo>
                        <a:cubicBezTo>
                          <a:pt x="10776" y="-792"/>
                          <a:pt x="4818" y="2855"/>
                          <a:pt x="1782" y="8303"/>
                        </a:cubicBezTo>
                        <a:close/>
                        <a:moveTo>
                          <a:pt x="1782" y="8303"/>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6" name="AutoShape 68">
                    <a:extLst>
                      <a:ext uri="{FF2B5EF4-FFF2-40B4-BE49-F238E27FC236}">
                        <a16:creationId xmlns:a16="http://schemas.microsoft.com/office/drawing/2014/main" id="{ED7ED751-7A7B-E77D-5A59-0CA162061C73}"/>
                      </a:ext>
                    </a:extLst>
                  </p:cNvPr>
                  <p:cNvSpPr>
                    <a:spLocks/>
                  </p:cNvSpPr>
                  <p:nvPr/>
                </p:nvSpPr>
                <p:spPr bwMode="auto">
                  <a:xfrm>
                    <a:off x="280" y="528"/>
                    <a:ext cx="186" cy="178"/>
                  </a:xfrm>
                  <a:custGeom>
                    <a:avLst/>
                    <a:gdLst/>
                    <a:ahLst/>
                    <a:cxnLst/>
                    <a:rect l="0" t="0" r="r" b="b"/>
                    <a:pathLst>
                      <a:path w="21600" h="12591">
                        <a:moveTo>
                          <a:pt x="18875" y="7793"/>
                        </a:moveTo>
                        <a:cubicBezTo>
                          <a:pt x="11233" y="8096"/>
                          <a:pt x="4764" y="5785"/>
                          <a:pt x="2450" y="1230"/>
                        </a:cubicBezTo>
                        <a:cubicBezTo>
                          <a:pt x="1660" y="841"/>
                          <a:pt x="849" y="435"/>
                          <a:pt x="0" y="0"/>
                        </a:cubicBezTo>
                        <a:cubicBezTo>
                          <a:pt x="0" y="0"/>
                          <a:pt x="5624" y="21600"/>
                          <a:pt x="21600" y="8218"/>
                        </a:cubicBezTo>
                        <a:cubicBezTo>
                          <a:pt x="21600" y="8218"/>
                          <a:pt x="20822" y="8258"/>
                          <a:pt x="18875" y="7793"/>
                        </a:cubicBezTo>
                        <a:close/>
                        <a:moveTo>
                          <a:pt x="18875" y="7793"/>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7" name="AutoShape 69">
                    <a:extLst>
                      <a:ext uri="{FF2B5EF4-FFF2-40B4-BE49-F238E27FC236}">
                        <a16:creationId xmlns:a16="http://schemas.microsoft.com/office/drawing/2014/main" id="{F2D1BD03-925F-AA78-4B2C-DE03355FBAFB}"/>
                      </a:ext>
                    </a:extLst>
                  </p:cNvPr>
                  <p:cNvSpPr>
                    <a:spLocks/>
                  </p:cNvSpPr>
                  <p:nvPr/>
                </p:nvSpPr>
                <p:spPr bwMode="auto">
                  <a:xfrm>
                    <a:off x="304" y="544"/>
                    <a:ext cx="142" cy="93"/>
                  </a:xfrm>
                  <a:custGeom>
                    <a:avLst/>
                    <a:gdLst/>
                    <a:ahLst/>
                    <a:cxnLst/>
                    <a:rect l="0" t="0" r="r" b="b"/>
                    <a:pathLst>
                      <a:path w="21600" h="20729">
                        <a:moveTo>
                          <a:pt x="21600" y="20646"/>
                        </a:moveTo>
                        <a:cubicBezTo>
                          <a:pt x="17982" y="18579"/>
                          <a:pt x="11279" y="13314"/>
                          <a:pt x="0" y="0"/>
                        </a:cubicBezTo>
                        <a:cubicBezTo>
                          <a:pt x="3042" y="14329"/>
                          <a:pt x="11550" y="21600"/>
                          <a:pt x="21600" y="20646"/>
                        </a:cubicBezTo>
                        <a:close/>
                        <a:moveTo>
                          <a:pt x="21600" y="20646"/>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8" name="AutoShape 70">
                    <a:extLst>
                      <a:ext uri="{FF2B5EF4-FFF2-40B4-BE49-F238E27FC236}">
                        <a16:creationId xmlns:a16="http://schemas.microsoft.com/office/drawing/2014/main" id="{C8C3C11F-0607-25F9-81A5-99A35C694EE0}"/>
                      </a:ext>
                    </a:extLst>
                  </p:cNvPr>
                  <p:cNvSpPr>
                    <a:spLocks/>
                  </p:cNvSpPr>
                  <p:nvPr/>
                </p:nvSpPr>
                <p:spPr bwMode="auto">
                  <a:xfrm>
                    <a:off x="280" y="312"/>
                    <a:ext cx="162" cy="88"/>
                  </a:xfrm>
                  <a:custGeom>
                    <a:avLst/>
                    <a:gdLst/>
                    <a:ahLst/>
                    <a:cxnLst/>
                    <a:rect l="0" t="0" r="r" b="b"/>
                    <a:pathLst>
                      <a:path w="21600" h="14681">
                        <a:moveTo>
                          <a:pt x="21600" y="14681"/>
                        </a:moveTo>
                        <a:cubicBezTo>
                          <a:pt x="21600" y="14681"/>
                          <a:pt x="19492" y="835"/>
                          <a:pt x="11273" y="59"/>
                        </a:cubicBezTo>
                        <a:cubicBezTo>
                          <a:pt x="860" y="-923"/>
                          <a:pt x="0" y="10579"/>
                          <a:pt x="0" y="10579"/>
                        </a:cubicBezTo>
                        <a:cubicBezTo>
                          <a:pt x="0" y="10579"/>
                          <a:pt x="10037" y="-6919"/>
                          <a:pt x="21600" y="14681"/>
                        </a:cubicBezTo>
                        <a:close/>
                        <a:moveTo>
                          <a:pt x="21600" y="14681"/>
                        </a:moveTo>
                      </a:path>
                    </a:pathLst>
                  </a:custGeom>
                  <a:solidFill>
                    <a:srgbClr val="24242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9" name="AutoShape 71">
                    <a:extLst>
                      <a:ext uri="{FF2B5EF4-FFF2-40B4-BE49-F238E27FC236}">
                        <a16:creationId xmlns:a16="http://schemas.microsoft.com/office/drawing/2014/main" id="{5216A823-377E-A6DE-8DD9-C87404BA70FF}"/>
                      </a:ext>
                    </a:extLst>
                  </p:cNvPr>
                  <p:cNvSpPr>
                    <a:spLocks/>
                  </p:cNvSpPr>
                  <p:nvPr/>
                </p:nvSpPr>
                <p:spPr bwMode="auto">
                  <a:xfrm>
                    <a:off x="512" y="408"/>
                    <a:ext cx="43" cy="24"/>
                  </a:xfrm>
                  <a:custGeom>
                    <a:avLst/>
                    <a:gdLst/>
                    <a:ahLst/>
                    <a:cxnLst/>
                    <a:rect l="0" t="0" r="r" b="b"/>
                    <a:pathLst>
                      <a:path w="21600" h="10038">
                        <a:moveTo>
                          <a:pt x="0" y="8422"/>
                        </a:moveTo>
                        <a:cubicBezTo>
                          <a:pt x="0" y="8422"/>
                          <a:pt x="15483" y="-11562"/>
                          <a:pt x="21600" y="10038"/>
                        </a:cubicBezTo>
                        <a:cubicBezTo>
                          <a:pt x="21596" y="10038"/>
                          <a:pt x="11606" y="5406"/>
                          <a:pt x="0" y="8422"/>
                        </a:cubicBezTo>
                        <a:close/>
                        <a:moveTo>
                          <a:pt x="0" y="8422"/>
                        </a:moveTo>
                      </a:path>
                    </a:pathLst>
                  </a:custGeom>
                  <a:solidFill>
                    <a:srgbClr val="24242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14" name="AutoShape 73">
                  <a:extLst>
                    <a:ext uri="{FF2B5EF4-FFF2-40B4-BE49-F238E27FC236}">
                      <a16:creationId xmlns:a16="http://schemas.microsoft.com/office/drawing/2014/main" id="{B7E23C72-190D-1537-80E3-DDD89829B7B9}"/>
                    </a:ext>
                  </a:extLst>
                </p:cNvPr>
                <p:cNvSpPr>
                  <a:spLocks/>
                </p:cNvSpPr>
                <p:nvPr/>
              </p:nvSpPr>
              <p:spPr bwMode="auto">
                <a:xfrm>
                  <a:off x="1535" y="160"/>
                  <a:ext cx="1315" cy="1664"/>
                </a:xfrm>
                <a:custGeom>
                  <a:avLst/>
                  <a:gdLst/>
                  <a:ahLst/>
                  <a:cxnLst/>
                  <a:rect l="0" t="0" r="r" b="b"/>
                  <a:pathLst>
                    <a:path w="21413" h="21357">
                      <a:moveTo>
                        <a:pt x="8939" y="15"/>
                      </a:moveTo>
                      <a:cubicBezTo>
                        <a:pt x="15026" y="365"/>
                        <a:pt x="19580" y="4858"/>
                        <a:pt x="19580" y="4858"/>
                      </a:cubicBezTo>
                      <a:cubicBezTo>
                        <a:pt x="20226" y="5334"/>
                        <a:pt x="20971" y="6704"/>
                        <a:pt x="21109" y="7440"/>
                      </a:cubicBezTo>
                      <a:cubicBezTo>
                        <a:pt x="21109" y="7440"/>
                        <a:pt x="21600" y="9791"/>
                        <a:pt x="21335" y="11294"/>
                      </a:cubicBezTo>
                      <a:cubicBezTo>
                        <a:pt x="21070" y="12797"/>
                        <a:pt x="11527" y="19798"/>
                        <a:pt x="8399" y="21357"/>
                      </a:cubicBezTo>
                      <a:cubicBezTo>
                        <a:pt x="8399" y="21357"/>
                        <a:pt x="1979" y="16214"/>
                        <a:pt x="1058" y="14372"/>
                      </a:cubicBezTo>
                      <a:cubicBezTo>
                        <a:pt x="138" y="12530"/>
                        <a:pt x="0" y="11614"/>
                        <a:pt x="0" y="11614"/>
                      </a:cubicBezTo>
                      <a:cubicBezTo>
                        <a:pt x="0" y="11614"/>
                        <a:pt x="3000" y="11213"/>
                        <a:pt x="5279" y="10117"/>
                      </a:cubicBezTo>
                      <a:cubicBezTo>
                        <a:pt x="7081" y="9251"/>
                        <a:pt x="9510" y="7906"/>
                        <a:pt x="12102" y="6439"/>
                      </a:cubicBezTo>
                      <a:cubicBezTo>
                        <a:pt x="9624" y="-34"/>
                        <a:pt x="1607" y="4310"/>
                        <a:pt x="1607" y="4310"/>
                      </a:cubicBezTo>
                      <a:lnTo>
                        <a:pt x="30" y="3018"/>
                      </a:lnTo>
                      <a:cubicBezTo>
                        <a:pt x="30" y="3018"/>
                        <a:pt x="4452" y="-243"/>
                        <a:pt x="8939" y="15"/>
                      </a:cubicBezTo>
                      <a:close/>
                      <a:moveTo>
                        <a:pt x="8939" y="15"/>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5" name="AutoShape 74">
                  <a:extLst>
                    <a:ext uri="{FF2B5EF4-FFF2-40B4-BE49-F238E27FC236}">
                      <a16:creationId xmlns:a16="http://schemas.microsoft.com/office/drawing/2014/main" id="{7C14A010-7F9A-3049-3A56-083CB65AE880}"/>
                    </a:ext>
                  </a:extLst>
                </p:cNvPr>
                <p:cNvSpPr>
                  <a:spLocks/>
                </p:cNvSpPr>
                <p:nvPr/>
              </p:nvSpPr>
              <p:spPr bwMode="auto">
                <a:xfrm>
                  <a:off x="1719" y="680"/>
                  <a:ext cx="1129" cy="1108"/>
                </a:xfrm>
                <a:custGeom>
                  <a:avLst/>
                  <a:gdLst/>
                  <a:ahLst/>
                  <a:cxnLst/>
                  <a:rect l="0" t="0" r="r" b="b"/>
                  <a:pathLst>
                    <a:path w="21600" h="21600">
                      <a:moveTo>
                        <a:pt x="20976" y="0"/>
                      </a:moveTo>
                      <a:lnTo>
                        <a:pt x="15247" y="43"/>
                      </a:lnTo>
                      <a:lnTo>
                        <a:pt x="13122" y="4660"/>
                      </a:lnTo>
                      <a:lnTo>
                        <a:pt x="8774" y="4708"/>
                      </a:lnTo>
                      <a:cubicBezTo>
                        <a:pt x="8774" y="4708"/>
                        <a:pt x="7676" y="11176"/>
                        <a:pt x="0" y="15086"/>
                      </a:cubicBezTo>
                      <a:cubicBezTo>
                        <a:pt x="0" y="15086"/>
                        <a:pt x="4487" y="20165"/>
                        <a:pt x="5732" y="21600"/>
                      </a:cubicBezTo>
                      <a:lnTo>
                        <a:pt x="15575" y="13843"/>
                      </a:lnTo>
                      <a:lnTo>
                        <a:pt x="16224" y="12034"/>
                      </a:lnTo>
                      <a:lnTo>
                        <a:pt x="20098" y="10500"/>
                      </a:lnTo>
                      <a:lnTo>
                        <a:pt x="21600" y="6097"/>
                      </a:lnTo>
                      <a:cubicBezTo>
                        <a:pt x="21600" y="6098"/>
                        <a:pt x="21336" y="1218"/>
                        <a:pt x="20976" y="0"/>
                      </a:cubicBezTo>
                      <a:close/>
                      <a:moveTo>
                        <a:pt x="20976" y="0"/>
                      </a:moveTo>
                    </a:path>
                  </a:pathLst>
                </a:custGeom>
                <a:solidFill>
                  <a:schemeClr val="accent1">
                    <a:lumMod val="7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6" name="AutoShape 75">
                  <a:extLst>
                    <a:ext uri="{FF2B5EF4-FFF2-40B4-BE49-F238E27FC236}">
                      <a16:creationId xmlns:a16="http://schemas.microsoft.com/office/drawing/2014/main" id="{28E5E460-3188-1866-1302-1A962DED8ECE}"/>
                    </a:ext>
                  </a:extLst>
                </p:cNvPr>
                <p:cNvSpPr>
                  <a:spLocks/>
                </p:cNvSpPr>
                <p:nvPr/>
              </p:nvSpPr>
              <p:spPr bwMode="auto">
                <a:xfrm>
                  <a:off x="1760" y="768"/>
                  <a:ext cx="1064" cy="986"/>
                </a:xfrm>
                <a:custGeom>
                  <a:avLst/>
                  <a:gdLst/>
                  <a:ahLst/>
                  <a:cxnLst/>
                  <a:rect l="0" t="0" r="r" b="b"/>
                  <a:pathLst>
                    <a:path w="21554" h="21174">
                      <a:moveTo>
                        <a:pt x="0" y="15568"/>
                      </a:moveTo>
                      <a:cubicBezTo>
                        <a:pt x="0" y="15568"/>
                        <a:pt x="2331" y="14311"/>
                        <a:pt x="6404" y="10210"/>
                      </a:cubicBezTo>
                      <a:cubicBezTo>
                        <a:pt x="15064" y="1489"/>
                        <a:pt x="20430" y="-426"/>
                        <a:pt x="21171" y="73"/>
                      </a:cubicBezTo>
                      <a:lnTo>
                        <a:pt x="21554" y="4345"/>
                      </a:lnTo>
                      <a:cubicBezTo>
                        <a:pt x="21554" y="4345"/>
                        <a:pt x="18635" y="11240"/>
                        <a:pt x="4696" y="21174"/>
                      </a:cubicBezTo>
                      <a:cubicBezTo>
                        <a:pt x="4696" y="21174"/>
                        <a:pt x="-46" y="15984"/>
                        <a:pt x="0" y="15568"/>
                      </a:cubicBezTo>
                      <a:close/>
                      <a:moveTo>
                        <a:pt x="0" y="15568"/>
                      </a:moveTo>
                    </a:path>
                  </a:pathLst>
                </a:custGeom>
                <a:solidFill>
                  <a:srgbClr val="D8E5C5"/>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7" name="AutoShape 76">
                  <a:extLst>
                    <a:ext uri="{FF2B5EF4-FFF2-40B4-BE49-F238E27FC236}">
                      <a16:creationId xmlns:a16="http://schemas.microsoft.com/office/drawing/2014/main" id="{0E6284C0-D7CD-C74E-5CFB-EEC6738FE5DD}"/>
                    </a:ext>
                  </a:extLst>
                </p:cNvPr>
                <p:cNvSpPr>
                  <a:spLocks/>
                </p:cNvSpPr>
                <p:nvPr/>
              </p:nvSpPr>
              <p:spPr bwMode="auto">
                <a:xfrm>
                  <a:off x="1824" y="847"/>
                  <a:ext cx="1025" cy="479"/>
                </a:xfrm>
                <a:custGeom>
                  <a:avLst/>
                  <a:gdLst/>
                  <a:ahLst/>
                  <a:cxnLst/>
                  <a:rect l="0" t="0" r="r" b="b"/>
                  <a:pathLst>
                    <a:path w="21600" h="14976">
                      <a:moveTo>
                        <a:pt x="21600" y="1675"/>
                      </a:moveTo>
                      <a:cubicBezTo>
                        <a:pt x="21600" y="1675"/>
                        <a:pt x="11248" y="21600"/>
                        <a:pt x="888" y="12676"/>
                      </a:cubicBezTo>
                      <a:lnTo>
                        <a:pt x="0" y="6593"/>
                      </a:lnTo>
                      <a:lnTo>
                        <a:pt x="4896" y="6453"/>
                      </a:lnTo>
                      <a:cubicBezTo>
                        <a:pt x="4896" y="6453"/>
                        <a:pt x="9534" y="14191"/>
                        <a:pt x="21493" y="0"/>
                      </a:cubicBezTo>
                      <a:lnTo>
                        <a:pt x="21600" y="1675"/>
                      </a:lnTo>
                      <a:close/>
                      <a:moveTo>
                        <a:pt x="21600" y="1675"/>
                      </a:moveTo>
                    </a:path>
                  </a:pathLst>
                </a:custGeom>
                <a:solidFill>
                  <a:srgbClr val="A00D2E"/>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8" name="AutoShape 77">
                  <a:extLst>
                    <a:ext uri="{FF2B5EF4-FFF2-40B4-BE49-F238E27FC236}">
                      <a16:creationId xmlns:a16="http://schemas.microsoft.com/office/drawing/2014/main" id="{6E76536E-70E6-D3C5-800E-0E4ACF46B450}"/>
                    </a:ext>
                  </a:extLst>
                </p:cNvPr>
                <p:cNvSpPr>
                  <a:spLocks/>
                </p:cNvSpPr>
                <p:nvPr/>
              </p:nvSpPr>
              <p:spPr bwMode="auto">
                <a:xfrm>
                  <a:off x="2760" y="704"/>
                  <a:ext cx="88" cy="197"/>
                </a:xfrm>
                <a:custGeom>
                  <a:avLst/>
                  <a:gdLst/>
                  <a:ahLst/>
                  <a:cxnLst/>
                  <a:rect l="0" t="0" r="r" b="b"/>
                  <a:pathLst>
                    <a:path w="21600" h="21600">
                      <a:moveTo>
                        <a:pt x="17070" y="0"/>
                      </a:moveTo>
                      <a:lnTo>
                        <a:pt x="21600" y="17443"/>
                      </a:lnTo>
                      <a:lnTo>
                        <a:pt x="0" y="21600"/>
                      </a:lnTo>
                      <a:lnTo>
                        <a:pt x="11709" y="729"/>
                      </a:lnTo>
                      <a:close/>
                      <a:moveTo>
                        <a:pt x="17070" y="0"/>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9" name="AutoShape 78">
                  <a:extLst>
                    <a:ext uri="{FF2B5EF4-FFF2-40B4-BE49-F238E27FC236}">
                      <a16:creationId xmlns:a16="http://schemas.microsoft.com/office/drawing/2014/main" id="{5DCAC105-CC4F-2E11-FA6D-B17F4426D818}"/>
                    </a:ext>
                  </a:extLst>
                </p:cNvPr>
                <p:cNvSpPr>
                  <a:spLocks/>
                </p:cNvSpPr>
                <p:nvPr/>
              </p:nvSpPr>
              <p:spPr bwMode="auto">
                <a:xfrm>
                  <a:off x="2792" y="888"/>
                  <a:ext cx="79" cy="83"/>
                </a:xfrm>
                <a:custGeom>
                  <a:avLst/>
                  <a:gdLst/>
                  <a:ahLst/>
                  <a:cxnLst/>
                  <a:rect l="0" t="0" r="r" b="b"/>
                  <a:pathLst>
                    <a:path w="21600" h="21600">
                      <a:moveTo>
                        <a:pt x="15627" y="0"/>
                      </a:moveTo>
                      <a:lnTo>
                        <a:pt x="0" y="21600"/>
                      </a:lnTo>
                      <a:lnTo>
                        <a:pt x="14843" y="18677"/>
                      </a:lnTo>
                      <a:lnTo>
                        <a:pt x="21600" y="8563"/>
                      </a:lnTo>
                      <a:close/>
                      <a:moveTo>
                        <a:pt x="15627" y="0"/>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0" name="AutoShape 79">
                  <a:extLst>
                    <a:ext uri="{FF2B5EF4-FFF2-40B4-BE49-F238E27FC236}">
                      <a16:creationId xmlns:a16="http://schemas.microsoft.com/office/drawing/2014/main" id="{838B1478-E326-6873-1F22-F3382BC9EF29}"/>
                    </a:ext>
                  </a:extLst>
                </p:cNvPr>
                <p:cNvSpPr>
                  <a:spLocks/>
                </p:cNvSpPr>
                <p:nvPr/>
              </p:nvSpPr>
              <p:spPr bwMode="auto">
                <a:xfrm>
                  <a:off x="472" y="1640"/>
                  <a:ext cx="432" cy="374"/>
                </a:xfrm>
                <a:custGeom>
                  <a:avLst/>
                  <a:gdLst/>
                  <a:ahLst/>
                  <a:cxnLst/>
                  <a:rect l="0" t="0" r="r" b="b"/>
                  <a:pathLst>
                    <a:path w="21600" h="21600">
                      <a:moveTo>
                        <a:pt x="21600" y="7006"/>
                      </a:moveTo>
                      <a:cubicBezTo>
                        <a:pt x="21600" y="7006"/>
                        <a:pt x="19446" y="1510"/>
                        <a:pt x="16951" y="0"/>
                      </a:cubicBezTo>
                      <a:lnTo>
                        <a:pt x="10505" y="3624"/>
                      </a:lnTo>
                      <a:lnTo>
                        <a:pt x="10530" y="6045"/>
                      </a:lnTo>
                      <a:lnTo>
                        <a:pt x="8046" y="5638"/>
                      </a:lnTo>
                      <a:cubicBezTo>
                        <a:pt x="8046" y="5638"/>
                        <a:pt x="2222" y="14102"/>
                        <a:pt x="0" y="20531"/>
                      </a:cubicBezTo>
                      <a:lnTo>
                        <a:pt x="2491" y="21600"/>
                      </a:lnTo>
                      <a:cubicBezTo>
                        <a:pt x="2491" y="21600"/>
                        <a:pt x="10473" y="16693"/>
                        <a:pt x="12734" y="16384"/>
                      </a:cubicBezTo>
                      <a:cubicBezTo>
                        <a:pt x="14995" y="16075"/>
                        <a:pt x="16359" y="16555"/>
                        <a:pt x="16359" y="16555"/>
                      </a:cubicBezTo>
                      <a:lnTo>
                        <a:pt x="21600" y="7006"/>
                      </a:lnTo>
                      <a:close/>
                      <a:moveTo>
                        <a:pt x="21600" y="7006"/>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1" name="AutoShape 80">
                  <a:extLst>
                    <a:ext uri="{FF2B5EF4-FFF2-40B4-BE49-F238E27FC236}">
                      <a16:creationId xmlns:a16="http://schemas.microsoft.com/office/drawing/2014/main" id="{F9C09406-650B-7988-8A31-2EABE2864F02}"/>
                    </a:ext>
                  </a:extLst>
                </p:cNvPr>
                <p:cNvSpPr>
                  <a:spLocks/>
                </p:cNvSpPr>
                <p:nvPr/>
              </p:nvSpPr>
              <p:spPr bwMode="auto">
                <a:xfrm>
                  <a:off x="0" y="1880"/>
                  <a:ext cx="368" cy="439"/>
                </a:xfrm>
                <a:custGeom>
                  <a:avLst/>
                  <a:gdLst/>
                  <a:ahLst/>
                  <a:cxnLst/>
                  <a:rect l="0" t="0" r="r" b="b"/>
                  <a:pathLst>
                    <a:path w="21600" h="21600">
                      <a:moveTo>
                        <a:pt x="21600" y="4739"/>
                      </a:moveTo>
                      <a:cubicBezTo>
                        <a:pt x="21600" y="4739"/>
                        <a:pt x="17731" y="659"/>
                        <a:pt x="14467" y="0"/>
                      </a:cubicBezTo>
                      <a:lnTo>
                        <a:pt x="7918" y="4600"/>
                      </a:lnTo>
                      <a:lnTo>
                        <a:pt x="8553" y="6622"/>
                      </a:lnTo>
                      <a:lnTo>
                        <a:pt x="5579" y="6884"/>
                      </a:lnTo>
                      <a:cubicBezTo>
                        <a:pt x="5579" y="6884"/>
                        <a:pt x="961" y="15386"/>
                        <a:pt x="0" y="21309"/>
                      </a:cubicBezTo>
                      <a:lnTo>
                        <a:pt x="3148" y="21600"/>
                      </a:lnTo>
                      <a:cubicBezTo>
                        <a:pt x="3148" y="21600"/>
                        <a:pt x="11154" y="15553"/>
                        <a:pt x="13692" y="14746"/>
                      </a:cubicBezTo>
                      <a:cubicBezTo>
                        <a:pt x="16230" y="13938"/>
                        <a:pt x="17929" y="14009"/>
                        <a:pt x="17929" y="14009"/>
                      </a:cubicBezTo>
                      <a:lnTo>
                        <a:pt x="21600" y="4739"/>
                      </a:lnTo>
                      <a:close/>
                      <a:moveTo>
                        <a:pt x="21600" y="4739"/>
                      </a:moveTo>
                    </a:path>
                  </a:pathLst>
                </a:custGeom>
                <a:solidFill>
                  <a:schemeClr val="accent1">
                    <a:lumMod val="7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grpSp>
      <p:sp>
        <p:nvSpPr>
          <p:cNvPr id="86" name="Google Shape;224;p34"/>
          <p:cNvSpPr txBox="1">
            <a:spLocks/>
          </p:cNvSpPr>
          <p:nvPr/>
        </p:nvSpPr>
        <p:spPr>
          <a:xfrm>
            <a:off x="9039794" y="2715861"/>
            <a:ext cx="1366170" cy="1348499"/>
          </a:xfrm>
          <a:prstGeom prst="rect">
            <a:avLst/>
          </a:prstGeom>
        </p:spPr>
        <p:txBody>
          <a:bodyPr spcFirstLastPara="1" wrap="square" lIns="94195" tIns="94195" rIns="94195" bIns="9419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spcBef>
                <a:spcPts val="0"/>
              </a:spcBef>
            </a:pPr>
            <a:r>
              <a:rPr lang="en" sz="9067" dirty="0"/>
              <a:t>06</a:t>
            </a:r>
            <a:endParaRPr lang="en" sz="9891" dirty="0"/>
          </a:p>
        </p:txBody>
      </p:sp>
    </p:spTree>
    <p:extLst>
      <p:ext uri="{BB962C8B-B14F-4D97-AF65-F5344CB8AC3E}">
        <p14:creationId xmlns:p14="http://schemas.microsoft.com/office/powerpoint/2010/main" val="3091303881"/>
      </p:ext>
    </p:extLst>
  </p:cSld>
  <p:clrMapOvr>
    <a:masterClrMapping/>
  </p:clrMapOvr>
  <p:transition spd="slow">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889000" y="355739"/>
            <a:ext cx="4637270" cy="630087"/>
          </a:xfrm>
          <a:prstGeom prst="rect">
            <a:avLst/>
          </a:prstGeom>
          <a:effectLst>
            <a:glow rad="127000">
              <a:schemeClr val="bg1"/>
            </a:glow>
          </a:effectLst>
        </p:spPr>
        <p:txBody>
          <a:bodyPr vert="horz" wrap="square" lIns="0" tIns="14393" rIns="0" bIns="0" rtlCol="0">
            <a:spAutoFit/>
          </a:bodyPr>
          <a:lstStyle/>
          <a:p>
            <a:pPr marL="13085" algn="l">
              <a:spcBef>
                <a:spcPts val="113"/>
              </a:spcBef>
            </a:pPr>
            <a:r>
              <a:rPr lang="fr-FR" sz="40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Rappel:</a:t>
            </a:r>
          </a:p>
        </p:txBody>
      </p:sp>
      <p:cxnSp>
        <p:nvCxnSpPr>
          <p:cNvPr id="4" name="Connecteur droit 3">
            <a:extLst>
              <a:ext uri="{FF2B5EF4-FFF2-40B4-BE49-F238E27FC236}">
                <a16:creationId xmlns:a16="http://schemas.microsoft.com/office/drawing/2014/main" id="{96E8B938-319B-92EB-3CD8-21AD843CAC13}"/>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431797" y="1524000"/>
            <a:ext cx="11582399" cy="1246495"/>
          </a:xfrm>
          <a:prstGeom prst="rect">
            <a:avLst/>
          </a:prstGeom>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766770" indent="-342900" algn="just" defTabSz="3043238">
              <a:lnSpc>
                <a:spcPts val="2864"/>
              </a:lnSpc>
              <a:spcBef>
                <a:spcPts val="283"/>
              </a:spcBef>
              <a:buFont typeface="Wingdings" pitchFamily="2" charset="2"/>
              <a:buChar char="v"/>
            </a:pPr>
            <a:r>
              <a:rPr lang="fr-FR" sz="2473" spc="-5" dirty="0">
                <a:latin typeface="Times New Roman" panose="02020603050405020304" pitchFamily="18" charset="0"/>
                <a:cs typeface="Times New Roman" panose="02020603050405020304" pitchFamily="18" charset="0"/>
              </a:rPr>
              <a:t>L’immense majorité des séismes est d’origine tectonique, c’est-à-dire se produit le long de failles.</a:t>
            </a:r>
          </a:p>
          <a:p>
            <a:pPr marL="342900" marR="766770" indent="-342900" algn="just" defTabSz="3043238">
              <a:lnSpc>
                <a:spcPts val="2864"/>
              </a:lnSpc>
              <a:spcBef>
                <a:spcPts val="283"/>
              </a:spcBef>
              <a:buFont typeface="Wingdings" pitchFamily="2" charset="2"/>
              <a:buChar char="v"/>
            </a:pPr>
            <a:r>
              <a:rPr lang="fr-FR" sz="2473" spc="-5" dirty="0">
                <a:latin typeface="Times New Roman" panose="02020603050405020304" pitchFamily="18" charset="0"/>
                <a:cs typeface="Times New Roman" panose="02020603050405020304" pitchFamily="18" charset="0"/>
              </a:rPr>
              <a:t>L’hypocentre, ou foyer, est le point précis de la faille où commence la rupture.</a:t>
            </a:r>
          </a:p>
        </p:txBody>
      </p:sp>
      <p:pic>
        <p:nvPicPr>
          <p:cNvPr id="6" name="Image 5"/>
          <p:cNvPicPr/>
          <p:nvPr/>
        </p:nvPicPr>
        <p:blipFill>
          <a:blip r:embed="rId2">
            <a:extLst>
              <a:ext uri="{28A0092B-C50C-407E-A947-70E740481C1C}">
                <a14:useLocalDpi xmlns:a14="http://schemas.microsoft.com/office/drawing/2010/main" val="0"/>
              </a:ext>
            </a:extLst>
          </a:blip>
          <a:stretch>
            <a:fillRect/>
          </a:stretch>
        </p:blipFill>
        <p:spPr>
          <a:xfrm>
            <a:off x="431797" y="2971800"/>
            <a:ext cx="3962403" cy="4114800"/>
          </a:xfrm>
          <a:prstGeom prst="rect">
            <a:avLst/>
          </a:prstGeom>
        </p:spPr>
      </p:pic>
      <p:pic>
        <p:nvPicPr>
          <p:cNvPr id="8" name="Image 7"/>
          <p:cNvPicPr/>
          <p:nvPr/>
        </p:nvPicPr>
        <p:blipFill rotWithShape="1">
          <a:blip r:embed="rId3">
            <a:extLst>
              <a:ext uri="{28A0092B-C50C-407E-A947-70E740481C1C}">
                <a14:useLocalDpi xmlns:a14="http://schemas.microsoft.com/office/drawing/2010/main" val="0"/>
              </a:ext>
            </a:extLst>
          </a:blip>
          <a:srcRect r="1488"/>
          <a:stretch/>
        </p:blipFill>
        <p:spPr bwMode="auto">
          <a:xfrm>
            <a:off x="5021470" y="3073243"/>
            <a:ext cx="7162800" cy="391191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6765599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889000" y="355739"/>
            <a:ext cx="4637270" cy="630087"/>
          </a:xfrm>
          <a:prstGeom prst="rect">
            <a:avLst/>
          </a:prstGeom>
          <a:effectLst>
            <a:glow rad="127000">
              <a:schemeClr val="bg1"/>
            </a:glow>
          </a:effectLst>
        </p:spPr>
        <p:txBody>
          <a:bodyPr vert="horz" wrap="square" lIns="0" tIns="14393" rIns="0" bIns="0" rtlCol="0">
            <a:spAutoFit/>
          </a:bodyPr>
          <a:lstStyle/>
          <a:p>
            <a:pPr marL="13085" algn="l">
              <a:spcBef>
                <a:spcPts val="113"/>
              </a:spcBef>
            </a:pPr>
            <a:r>
              <a:rPr lang="fr-FR" sz="40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Résultat :</a:t>
            </a:r>
          </a:p>
        </p:txBody>
      </p:sp>
      <p:cxnSp>
        <p:nvCxnSpPr>
          <p:cNvPr id="4" name="Connecteur droit 3">
            <a:extLst>
              <a:ext uri="{FF2B5EF4-FFF2-40B4-BE49-F238E27FC236}">
                <a16:creationId xmlns:a16="http://schemas.microsoft.com/office/drawing/2014/main" id="{96E8B938-319B-92EB-3CD8-21AD843CAC13}"/>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431797" y="1524000"/>
            <a:ext cx="11582399" cy="1208023"/>
          </a:xfrm>
          <a:prstGeom prst="rect">
            <a:avLst/>
          </a:prstGeom>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766770" indent="-342900" algn="just" defTabSz="3043238">
              <a:lnSpc>
                <a:spcPts val="2864"/>
              </a:lnSpc>
              <a:spcBef>
                <a:spcPts val="283"/>
              </a:spcBef>
              <a:buFont typeface="Wingdings" pitchFamily="2" charset="2"/>
              <a:buChar char="v"/>
            </a:pPr>
            <a:r>
              <a:rPr lang="fr-FR" sz="2473" spc="-5" dirty="0">
                <a:latin typeface="Times New Roman" panose="02020603050405020304" pitchFamily="18" charset="0"/>
                <a:cs typeface="Times New Roman" panose="02020603050405020304" pitchFamily="18" charset="0"/>
              </a:rPr>
              <a:t>la tomographie électrique apporte des informations sur la géométrie des couches du sous-sol et sur les anomalies ou structures particulières qu’elles peuvent receler comme des failles.</a:t>
            </a:r>
          </a:p>
        </p:txBody>
      </p:sp>
      <p:pic>
        <p:nvPicPr>
          <p:cNvPr id="6" name="Image 5"/>
          <p:cNvPicPr/>
          <p:nvPr/>
        </p:nvPicPr>
        <p:blipFill>
          <a:blip r:embed="rId2"/>
          <a:stretch>
            <a:fillRect/>
          </a:stretch>
        </p:blipFill>
        <p:spPr>
          <a:xfrm>
            <a:off x="2260600" y="3048000"/>
            <a:ext cx="8458200" cy="4267200"/>
          </a:xfrm>
          <a:prstGeom prst="rect">
            <a:avLst/>
          </a:prstGeom>
        </p:spPr>
      </p:pic>
      <p:sp>
        <p:nvSpPr>
          <p:cNvPr id="2" name="Rectangle 1"/>
          <p:cNvSpPr/>
          <p:nvPr/>
        </p:nvSpPr>
        <p:spPr>
          <a:xfrm>
            <a:off x="9347200" y="6400800"/>
            <a:ext cx="15240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85090032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766114" y="4085285"/>
            <a:ext cx="7695886" cy="1536489"/>
          </a:xfrm>
          <a:prstGeom prst="rect">
            <a:avLst/>
          </a:prstGeom>
        </p:spPr>
        <p:txBody>
          <a:bodyPr vert="horz" wrap="square" lIns="0" tIns="14393" rIns="0" bIns="0" rtlCol="0">
            <a:spAutoFit/>
          </a:bodyPr>
          <a:lstStyle/>
          <a:p>
            <a:pPr marL="14393" algn="ctr">
              <a:spcBef>
                <a:spcPts val="113"/>
              </a:spcBef>
            </a:pPr>
            <a:r>
              <a:rPr lang="fr-FR" sz="4945" b="1" spc="-6" dirty="0">
                <a:latin typeface="Times New Roman"/>
                <a:cs typeface="Times New Roman"/>
              </a:rPr>
              <a:t>Étude de cas </a:t>
            </a:r>
            <a:br>
              <a:rPr lang="fr-FR" sz="4945" b="1" spc="-6" dirty="0">
                <a:latin typeface="Times New Roman"/>
                <a:cs typeface="Times New Roman"/>
              </a:rPr>
            </a:br>
            <a:endParaRPr sz="4945" b="1" dirty="0">
              <a:latin typeface="Times New Roman"/>
              <a:cs typeface="Times New Roman"/>
            </a:endParaRPr>
          </a:p>
        </p:txBody>
      </p:sp>
      <p:grpSp>
        <p:nvGrpSpPr>
          <p:cNvPr id="3" name="Groupe 2">
            <a:extLst>
              <a:ext uri="{FF2B5EF4-FFF2-40B4-BE49-F238E27FC236}">
                <a16:creationId xmlns:a16="http://schemas.microsoft.com/office/drawing/2014/main" id="{722E4B23-91F7-19EF-4459-B518EF5BE335}"/>
              </a:ext>
            </a:extLst>
          </p:cNvPr>
          <p:cNvGrpSpPr/>
          <p:nvPr/>
        </p:nvGrpSpPr>
        <p:grpSpPr>
          <a:xfrm>
            <a:off x="21771" y="275771"/>
            <a:ext cx="6152234" cy="7572829"/>
            <a:chOff x="382985" y="603475"/>
            <a:chExt cx="5971286" cy="6480295"/>
          </a:xfrm>
        </p:grpSpPr>
        <p:grpSp>
          <p:nvGrpSpPr>
            <p:cNvPr id="4" name="Group 17">
              <a:extLst>
                <a:ext uri="{FF2B5EF4-FFF2-40B4-BE49-F238E27FC236}">
                  <a16:creationId xmlns:a16="http://schemas.microsoft.com/office/drawing/2014/main" id="{52146344-CF62-8CAF-7DEB-E0B4FD11B7EF}"/>
                </a:ext>
              </a:extLst>
            </p:cNvPr>
            <p:cNvGrpSpPr>
              <a:grpSpLocks/>
            </p:cNvGrpSpPr>
            <p:nvPr/>
          </p:nvGrpSpPr>
          <p:grpSpPr bwMode="auto">
            <a:xfrm>
              <a:off x="382985" y="2742574"/>
              <a:ext cx="4053480" cy="4341196"/>
              <a:chOff x="0" y="-107"/>
              <a:chExt cx="4368" cy="4314"/>
            </a:xfrm>
          </p:grpSpPr>
          <p:sp>
            <p:nvSpPr>
              <p:cNvPr id="70" name="AutoShape 1">
                <a:extLst>
                  <a:ext uri="{FF2B5EF4-FFF2-40B4-BE49-F238E27FC236}">
                    <a16:creationId xmlns:a16="http://schemas.microsoft.com/office/drawing/2014/main" id="{3640DF18-F4A4-BC97-4E6F-B537510141C9}"/>
                  </a:ext>
                </a:extLst>
              </p:cNvPr>
              <p:cNvSpPr>
                <a:spLocks/>
              </p:cNvSpPr>
              <p:nvPr/>
            </p:nvSpPr>
            <p:spPr bwMode="auto">
              <a:xfrm>
                <a:off x="0" y="876"/>
                <a:ext cx="2580" cy="3327"/>
              </a:xfrm>
              <a:custGeom>
                <a:avLst/>
                <a:gdLst/>
                <a:ahLst/>
                <a:cxnLst/>
                <a:rect l="0" t="0" r="r" b="b"/>
                <a:pathLst>
                  <a:path w="21148" h="21600">
                    <a:moveTo>
                      <a:pt x="19877" y="17225"/>
                    </a:moveTo>
                    <a:cubicBezTo>
                      <a:pt x="21432" y="15883"/>
                      <a:pt x="21600" y="13831"/>
                      <a:pt x="20162" y="12373"/>
                    </a:cubicBezTo>
                    <a:cubicBezTo>
                      <a:pt x="18756" y="10948"/>
                      <a:pt x="16283" y="10565"/>
                      <a:pt x="14286" y="11362"/>
                    </a:cubicBezTo>
                    <a:cubicBezTo>
                      <a:pt x="14898" y="10239"/>
                      <a:pt x="14773" y="8940"/>
                      <a:pt x="13807" y="7961"/>
                    </a:cubicBezTo>
                    <a:cubicBezTo>
                      <a:pt x="12815" y="6955"/>
                      <a:pt x="11197" y="6548"/>
                      <a:pt x="9636" y="6786"/>
                    </a:cubicBezTo>
                    <a:cubicBezTo>
                      <a:pt x="10475" y="5371"/>
                      <a:pt x="10346" y="3703"/>
                      <a:pt x="9115" y="2455"/>
                    </a:cubicBezTo>
                    <a:cubicBezTo>
                      <a:pt x="7326" y="640"/>
                      <a:pt x="3883" y="402"/>
                      <a:pt x="1427" y="1923"/>
                    </a:cubicBezTo>
                    <a:cubicBezTo>
                      <a:pt x="1389" y="1947"/>
                      <a:pt x="1354" y="1971"/>
                      <a:pt x="1317" y="1995"/>
                    </a:cubicBezTo>
                    <a:cubicBezTo>
                      <a:pt x="1194" y="1351"/>
                      <a:pt x="874" y="731"/>
                      <a:pt x="341" y="191"/>
                    </a:cubicBezTo>
                    <a:cubicBezTo>
                      <a:pt x="276" y="125"/>
                      <a:pt x="69" y="62"/>
                      <a:pt x="0" y="0"/>
                    </a:cubicBezTo>
                    <a:lnTo>
                      <a:pt x="0" y="16617"/>
                    </a:lnTo>
                    <a:lnTo>
                      <a:pt x="5104" y="21600"/>
                    </a:lnTo>
                    <a:lnTo>
                      <a:pt x="18987" y="21600"/>
                    </a:lnTo>
                    <a:cubicBezTo>
                      <a:pt x="18923" y="21201"/>
                      <a:pt x="18788" y="20826"/>
                      <a:pt x="18561" y="20372"/>
                    </a:cubicBezTo>
                    <a:cubicBezTo>
                      <a:pt x="19046" y="20371"/>
                      <a:pt x="19544" y="20242"/>
                      <a:pt x="19967" y="19980"/>
                    </a:cubicBezTo>
                    <a:cubicBezTo>
                      <a:pt x="20931" y="19383"/>
                      <a:pt x="21143" y="18322"/>
                      <a:pt x="20441" y="17610"/>
                    </a:cubicBezTo>
                    <a:cubicBezTo>
                      <a:pt x="20282" y="17450"/>
                      <a:pt x="20090" y="17322"/>
                      <a:pt x="19877" y="17225"/>
                    </a:cubicBezTo>
                    <a:close/>
                    <a:moveTo>
                      <a:pt x="19877" y="17225"/>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1" name="AutoShape 2">
                <a:extLst>
                  <a:ext uri="{FF2B5EF4-FFF2-40B4-BE49-F238E27FC236}">
                    <a16:creationId xmlns:a16="http://schemas.microsoft.com/office/drawing/2014/main" id="{EBD2FE6F-9E84-9584-C6B6-8DFA3A84B291}"/>
                  </a:ext>
                </a:extLst>
              </p:cNvPr>
              <p:cNvSpPr>
                <a:spLocks/>
              </p:cNvSpPr>
              <p:nvPr/>
            </p:nvSpPr>
            <p:spPr bwMode="auto">
              <a:xfrm>
                <a:off x="0" y="1668"/>
                <a:ext cx="2118" cy="2539"/>
              </a:xfrm>
              <a:custGeom>
                <a:avLst/>
                <a:gdLst/>
                <a:ahLst/>
                <a:cxnLst/>
                <a:rect l="0" t="0" r="r" b="b"/>
                <a:pathLst>
                  <a:path w="21298" h="21477">
                    <a:moveTo>
                      <a:pt x="19424" y="21477"/>
                    </a:moveTo>
                    <a:cubicBezTo>
                      <a:pt x="19105" y="20844"/>
                      <a:pt x="18545" y="20364"/>
                      <a:pt x="17987" y="19841"/>
                    </a:cubicBezTo>
                    <a:cubicBezTo>
                      <a:pt x="18812" y="20038"/>
                      <a:pt x="19424" y="19933"/>
                      <a:pt x="19892" y="19683"/>
                    </a:cubicBezTo>
                    <a:cubicBezTo>
                      <a:pt x="21505" y="18819"/>
                      <a:pt x="21600" y="17242"/>
                      <a:pt x="20832" y="16577"/>
                    </a:cubicBezTo>
                    <a:cubicBezTo>
                      <a:pt x="20430" y="16229"/>
                      <a:pt x="19947" y="16078"/>
                      <a:pt x="19947" y="16078"/>
                    </a:cubicBezTo>
                    <a:cubicBezTo>
                      <a:pt x="20406" y="15696"/>
                      <a:pt x="20741" y="15227"/>
                      <a:pt x="20855" y="14691"/>
                    </a:cubicBezTo>
                    <a:cubicBezTo>
                      <a:pt x="21003" y="13997"/>
                      <a:pt x="20837" y="13299"/>
                      <a:pt x="20481" y="12693"/>
                    </a:cubicBezTo>
                    <a:cubicBezTo>
                      <a:pt x="19821" y="11568"/>
                      <a:pt x="18476" y="10548"/>
                      <a:pt x="16871" y="10500"/>
                    </a:cubicBezTo>
                    <a:lnTo>
                      <a:pt x="16034" y="10694"/>
                    </a:lnTo>
                    <a:cubicBezTo>
                      <a:pt x="16731" y="9482"/>
                      <a:pt x="16670" y="8090"/>
                      <a:pt x="15721" y="7068"/>
                    </a:cubicBezTo>
                    <a:cubicBezTo>
                      <a:pt x="14549" y="5806"/>
                      <a:pt x="12398" y="5512"/>
                      <a:pt x="10525" y="6241"/>
                    </a:cubicBezTo>
                    <a:cubicBezTo>
                      <a:pt x="10474" y="5861"/>
                      <a:pt x="10309" y="5498"/>
                      <a:pt x="10019" y="5186"/>
                    </a:cubicBezTo>
                    <a:cubicBezTo>
                      <a:pt x="9149" y="4249"/>
                      <a:pt x="7473" y="4110"/>
                      <a:pt x="6138" y="4818"/>
                    </a:cubicBezTo>
                    <a:cubicBezTo>
                      <a:pt x="5922" y="4651"/>
                      <a:pt x="5695" y="4485"/>
                      <a:pt x="5460" y="4320"/>
                    </a:cubicBezTo>
                    <a:cubicBezTo>
                      <a:pt x="5593" y="3305"/>
                      <a:pt x="5303" y="2292"/>
                      <a:pt x="4545" y="1476"/>
                    </a:cubicBezTo>
                    <a:cubicBezTo>
                      <a:pt x="3517" y="368"/>
                      <a:pt x="1695" y="-123"/>
                      <a:pt x="0" y="26"/>
                    </a:cubicBezTo>
                    <a:lnTo>
                      <a:pt x="0" y="14914"/>
                    </a:lnTo>
                    <a:lnTo>
                      <a:pt x="6358" y="21477"/>
                    </a:lnTo>
                    <a:lnTo>
                      <a:pt x="19424" y="21477"/>
                    </a:lnTo>
                    <a:close/>
                    <a:moveTo>
                      <a:pt x="19424" y="21477"/>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2" name="AutoShape 3">
                <a:extLst>
                  <a:ext uri="{FF2B5EF4-FFF2-40B4-BE49-F238E27FC236}">
                    <a16:creationId xmlns:a16="http://schemas.microsoft.com/office/drawing/2014/main" id="{658D0B06-9AC6-3A09-74A0-58E9D0FE36C0}"/>
                  </a:ext>
                </a:extLst>
              </p:cNvPr>
              <p:cNvSpPr>
                <a:spLocks/>
              </p:cNvSpPr>
              <p:nvPr/>
            </p:nvSpPr>
            <p:spPr bwMode="auto">
              <a:xfrm>
                <a:off x="2952" y="3372"/>
                <a:ext cx="685" cy="765"/>
              </a:xfrm>
              <a:custGeom>
                <a:avLst/>
                <a:gdLst/>
                <a:ahLst/>
                <a:cxnLst/>
                <a:rect l="0" t="0" r="r" b="b"/>
                <a:pathLst>
                  <a:path w="20019" h="20243">
                    <a:moveTo>
                      <a:pt x="11588" y="14484"/>
                    </a:moveTo>
                    <a:cubicBezTo>
                      <a:pt x="13348" y="14435"/>
                      <a:pt x="15140" y="13886"/>
                      <a:pt x="16673" y="12800"/>
                    </a:cubicBezTo>
                    <a:cubicBezTo>
                      <a:pt x="20305" y="10229"/>
                      <a:pt x="21104" y="5658"/>
                      <a:pt x="18458" y="2591"/>
                    </a:cubicBezTo>
                    <a:cubicBezTo>
                      <a:pt x="15812" y="-476"/>
                      <a:pt x="10723" y="-878"/>
                      <a:pt x="7091" y="1693"/>
                    </a:cubicBezTo>
                    <a:cubicBezTo>
                      <a:pt x="4984" y="3184"/>
                      <a:pt x="3838" y="5348"/>
                      <a:pt x="3757" y="7501"/>
                    </a:cubicBezTo>
                    <a:cubicBezTo>
                      <a:pt x="2984" y="7540"/>
                      <a:pt x="2202" y="7789"/>
                      <a:pt x="1529" y="8265"/>
                    </a:cubicBezTo>
                    <a:cubicBezTo>
                      <a:pt x="-131" y="9441"/>
                      <a:pt x="-496" y="11529"/>
                      <a:pt x="713" y="12932"/>
                    </a:cubicBezTo>
                    <a:cubicBezTo>
                      <a:pt x="1505" y="13849"/>
                      <a:pt x="2776" y="14241"/>
                      <a:pt x="4024" y="14075"/>
                    </a:cubicBezTo>
                    <a:cubicBezTo>
                      <a:pt x="2833" y="15500"/>
                      <a:pt x="2736" y="17445"/>
                      <a:pt x="3931" y="18830"/>
                    </a:cubicBezTo>
                    <a:cubicBezTo>
                      <a:pt x="5374" y="20502"/>
                      <a:pt x="8149" y="20722"/>
                      <a:pt x="10130" y="19319"/>
                    </a:cubicBezTo>
                    <a:cubicBezTo>
                      <a:pt x="11837" y="18111"/>
                      <a:pt x="12394" y="16090"/>
                      <a:pt x="11588" y="14484"/>
                    </a:cubicBezTo>
                    <a:close/>
                    <a:moveTo>
                      <a:pt x="11588" y="14484"/>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3" name="AutoShape 4">
                <a:extLst>
                  <a:ext uri="{FF2B5EF4-FFF2-40B4-BE49-F238E27FC236}">
                    <a16:creationId xmlns:a16="http://schemas.microsoft.com/office/drawing/2014/main" id="{1B3FEF41-9B1E-44FB-E251-AE3D5CC8E37F}"/>
                  </a:ext>
                </a:extLst>
              </p:cNvPr>
              <p:cNvSpPr>
                <a:spLocks/>
              </p:cNvSpPr>
              <p:nvPr/>
            </p:nvSpPr>
            <p:spPr bwMode="auto">
              <a:xfrm>
                <a:off x="2400" y="2196"/>
                <a:ext cx="509" cy="653"/>
              </a:xfrm>
              <a:custGeom>
                <a:avLst/>
                <a:gdLst/>
                <a:ahLst/>
                <a:cxnLst/>
                <a:rect l="0" t="0" r="r" b="b"/>
                <a:pathLst>
                  <a:path w="19988" h="20111">
                    <a:moveTo>
                      <a:pt x="17288" y="9175"/>
                    </a:moveTo>
                    <a:cubicBezTo>
                      <a:pt x="20236" y="7312"/>
                      <a:pt x="20872" y="4060"/>
                      <a:pt x="18691" y="1868"/>
                    </a:cubicBezTo>
                    <a:cubicBezTo>
                      <a:pt x="16490" y="-343"/>
                      <a:pt x="12257" y="-633"/>
                      <a:pt x="9236" y="1221"/>
                    </a:cubicBezTo>
                    <a:cubicBezTo>
                      <a:pt x="8972" y="1383"/>
                      <a:pt x="8732" y="1561"/>
                      <a:pt x="8504" y="1743"/>
                    </a:cubicBezTo>
                    <a:cubicBezTo>
                      <a:pt x="6653" y="883"/>
                      <a:pt x="4153" y="990"/>
                      <a:pt x="2246" y="2160"/>
                    </a:cubicBezTo>
                    <a:cubicBezTo>
                      <a:pt x="-192" y="3656"/>
                      <a:pt x="-728" y="6315"/>
                      <a:pt x="1048" y="8099"/>
                    </a:cubicBezTo>
                    <a:cubicBezTo>
                      <a:pt x="1388" y="8441"/>
                      <a:pt x="1789" y="8725"/>
                      <a:pt x="2230" y="8952"/>
                    </a:cubicBezTo>
                    <a:cubicBezTo>
                      <a:pt x="-348" y="11510"/>
                      <a:pt x="-598" y="15065"/>
                      <a:pt x="1908" y="17583"/>
                    </a:cubicBezTo>
                    <a:cubicBezTo>
                      <a:pt x="4886" y="20575"/>
                      <a:pt x="10613" y="20967"/>
                      <a:pt x="14698" y="18460"/>
                    </a:cubicBezTo>
                    <a:cubicBezTo>
                      <a:pt x="18489" y="16133"/>
                      <a:pt x="19532" y="12131"/>
                      <a:pt x="17288" y="9175"/>
                    </a:cubicBezTo>
                    <a:close/>
                    <a:moveTo>
                      <a:pt x="17288" y="9175"/>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4" name="AutoShape 5">
                <a:extLst>
                  <a:ext uri="{FF2B5EF4-FFF2-40B4-BE49-F238E27FC236}">
                    <a16:creationId xmlns:a16="http://schemas.microsoft.com/office/drawing/2014/main" id="{933BA1FD-DCD0-A0BA-A70B-60571D8E3F76}"/>
                  </a:ext>
                </a:extLst>
              </p:cNvPr>
              <p:cNvSpPr>
                <a:spLocks/>
              </p:cNvSpPr>
              <p:nvPr/>
            </p:nvSpPr>
            <p:spPr bwMode="auto">
              <a:xfrm>
                <a:off x="3040" y="1988"/>
                <a:ext cx="237" cy="233"/>
              </a:xfrm>
              <a:custGeom>
                <a:avLst/>
                <a:gdLst/>
                <a:ahLst/>
                <a:cxnLst/>
                <a:rect l="0" t="0" r="r" b="b"/>
                <a:pathLst>
                  <a:path w="21562" h="21569">
                    <a:moveTo>
                      <a:pt x="2067" y="17714"/>
                    </a:moveTo>
                    <a:cubicBezTo>
                      <a:pt x="2491" y="18265"/>
                      <a:pt x="2972" y="18769"/>
                      <a:pt x="3497" y="19213"/>
                    </a:cubicBezTo>
                    <a:cubicBezTo>
                      <a:pt x="4022" y="19658"/>
                      <a:pt x="4589" y="20042"/>
                      <a:pt x="5179" y="20360"/>
                    </a:cubicBezTo>
                    <a:cubicBezTo>
                      <a:pt x="5770" y="20678"/>
                      <a:pt x="6383" y="20930"/>
                      <a:pt x="7001" y="21119"/>
                    </a:cubicBezTo>
                    <a:cubicBezTo>
                      <a:pt x="7618" y="21308"/>
                      <a:pt x="8240" y="21433"/>
                      <a:pt x="8849" y="21502"/>
                    </a:cubicBezTo>
                    <a:cubicBezTo>
                      <a:pt x="9459" y="21571"/>
                      <a:pt x="10057" y="21585"/>
                      <a:pt x="10632" y="21554"/>
                    </a:cubicBezTo>
                    <a:cubicBezTo>
                      <a:pt x="11207" y="21523"/>
                      <a:pt x="11759" y="21447"/>
                      <a:pt x="12282" y="21338"/>
                    </a:cubicBezTo>
                    <a:cubicBezTo>
                      <a:pt x="12805" y="21229"/>
                      <a:pt x="13300" y="21086"/>
                      <a:pt x="13763" y="20922"/>
                    </a:cubicBezTo>
                    <a:cubicBezTo>
                      <a:pt x="14227" y="20757"/>
                      <a:pt x="14660" y="20570"/>
                      <a:pt x="15062" y="20369"/>
                    </a:cubicBezTo>
                    <a:cubicBezTo>
                      <a:pt x="15464" y="20168"/>
                      <a:pt x="15836" y="19953"/>
                      <a:pt x="16180" y="19731"/>
                    </a:cubicBezTo>
                    <a:cubicBezTo>
                      <a:pt x="16523" y="19509"/>
                      <a:pt x="16839" y="19280"/>
                      <a:pt x="17129" y="19049"/>
                    </a:cubicBezTo>
                    <a:cubicBezTo>
                      <a:pt x="17420" y="18818"/>
                      <a:pt x="17714" y="18562"/>
                      <a:pt x="18009" y="18276"/>
                    </a:cubicBezTo>
                    <a:cubicBezTo>
                      <a:pt x="18304" y="17990"/>
                      <a:pt x="18598" y="17675"/>
                      <a:pt x="18887" y="17327"/>
                    </a:cubicBezTo>
                    <a:cubicBezTo>
                      <a:pt x="19176" y="16978"/>
                      <a:pt x="19459" y="16596"/>
                      <a:pt x="19728" y="16178"/>
                    </a:cubicBezTo>
                    <a:cubicBezTo>
                      <a:pt x="19997" y="15761"/>
                      <a:pt x="20253" y="15307"/>
                      <a:pt x="20483" y="14816"/>
                    </a:cubicBezTo>
                    <a:cubicBezTo>
                      <a:pt x="20713" y="14326"/>
                      <a:pt x="20919" y="13799"/>
                      <a:pt x="21088" y="13239"/>
                    </a:cubicBezTo>
                    <a:cubicBezTo>
                      <a:pt x="21256" y="12679"/>
                      <a:pt x="21388" y="12086"/>
                      <a:pt x="21469" y="11467"/>
                    </a:cubicBezTo>
                    <a:cubicBezTo>
                      <a:pt x="21550" y="10848"/>
                      <a:pt x="21581" y="10205"/>
                      <a:pt x="21550" y="9549"/>
                    </a:cubicBezTo>
                    <a:cubicBezTo>
                      <a:pt x="21519" y="8894"/>
                      <a:pt x="21427" y="8227"/>
                      <a:pt x="21266" y="7567"/>
                    </a:cubicBezTo>
                    <a:cubicBezTo>
                      <a:pt x="21105" y="6908"/>
                      <a:pt x="20876" y="6255"/>
                      <a:pt x="20579" y="5630"/>
                    </a:cubicBezTo>
                    <a:cubicBezTo>
                      <a:pt x="20282" y="5004"/>
                      <a:pt x="19918" y="4407"/>
                      <a:pt x="19495" y="3856"/>
                    </a:cubicBezTo>
                    <a:cubicBezTo>
                      <a:pt x="19071" y="3305"/>
                      <a:pt x="18590" y="2801"/>
                      <a:pt x="18065" y="2357"/>
                    </a:cubicBezTo>
                    <a:cubicBezTo>
                      <a:pt x="17540" y="1912"/>
                      <a:pt x="16973" y="1528"/>
                      <a:pt x="16383" y="1210"/>
                    </a:cubicBezTo>
                    <a:cubicBezTo>
                      <a:pt x="15792" y="892"/>
                      <a:pt x="15179" y="640"/>
                      <a:pt x="14561" y="451"/>
                    </a:cubicBezTo>
                    <a:cubicBezTo>
                      <a:pt x="13944" y="262"/>
                      <a:pt x="13322" y="137"/>
                      <a:pt x="12713" y="68"/>
                    </a:cubicBezTo>
                    <a:cubicBezTo>
                      <a:pt x="12103" y="-1"/>
                      <a:pt x="11505" y="-15"/>
                      <a:pt x="10930" y="16"/>
                    </a:cubicBezTo>
                    <a:cubicBezTo>
                      <a:pt x="10355" y="47"/>
                      <a:pt x="9803" y="123"/>
                      <a:pt x="9280" y="232"/>
                    </a:cubicBezTo>
                    <a:cubicBezTo>
                      <a:pt x="8757" y="341"/>
                      <a:pt x="8262" y="484"/>
                      <a:pt x="7799" y="648"/>
                    </a:cubicBezTo>
                    <a:cubicBezTo>
                      <a:pt x="7335" y="813"/>
                      <a:pt x="6902" y="1000"/>
                      <a:pt x="6500" y="1201"/>
                    </a:cubicBezTo>
                    <a:cubicBezTo>
                      <a:pt x="6098" y="1402"/>
                      <a:pt x="5726" y="1617"/>
                      <a:pt x="5382" y="1839"/>
                    </a:cubicBezTo>
                    <a:cubicBezTo>
                      <a:pt x="5039" y="2061"/>
                      <a:pt x="4723" y="2290"/>
                      <a:pt x="4433" y="2521"/>
                    </a:cubicBezTo>
                    <a:cubicBezTo>
                      <a:pt x="4142" y="2752"/>
                      <a:pt x="3848" y="3008"/>
                      <a:pt x="3553" y="3294"/>
                    </a:cubicBezTo>
                    <a:cubicBezTo>
                      <a:pt x="3258" y="3580"/>
                      <a:pt x="2964" y="3895"/>
                      <a:pt x="2675" y="4243"/>
                    </a:cubicBezTo>
                    <a:cubicBezTo>
                      <a:pt x="2386" y="4592"/>
                      <a:pt x="2103" y="4974"/>
                      <a:pt x="1834" y="5392"/>
                    </a:cubicBezTo>
                    <a:cubicBezTo>
                      <a:pt x="1565" y="5809"/>
                      <a:pt x="1309" y="6263"/>
                      <a:pt x="1079" y="6754"/>
                    </a:cubicBezTo>
                    <a:cubicBezTo>
                      <a:pt x="849" y="7244"/>
                      <a:pt x="643" y="7771"/>
                      <a:pt x="474" y="8331"/>
                    </a:cubicBezTo>
                    <a:cubicBezTo>
                      <a:pt x="306" y="8891"/>
                      <a:pt x="174" y="9484"/>
                      <a:pt x="93" y="10103"/>
                    </a:cubicBezTo>
                    <a:cubicBezTo>
                      <a:pt x="12" y="10722"/>
                      <a:pt x="-19" y="11365"/>
                      <a:pt x="12" y="12021"/>
                    </a:cubicBezTo>
                    <a:cubicBezTo>
                      <a:pt x="43" y="12676"/>
                      <a:pt x="135" y="13343"/>
                      <a:pt x="296" y="14003"/>
                    </a:cubicBezTo>
                    <a:cubicBezTo>
                      <a:pt x="457" y="14662"/>
                      <a:pt x="686" y="15315"/>
                      <a:pt x="983" y="15940"/>
                    </a:cubicBezTo>
                    <a:cubicBezTo>
                      <a:pt x="1280" y="16566"/>
                      <a:pt x="1644" y="17163"/>
                      <a:pt x="2067" y="17714"/>
                    </a:cubicBezTo>
                    <a:close/>
                    <a:moveTo>
                      <a:pt x="2067" y="17714"/>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5" name="AutoShape 6">
                <a:extLst>
                  <a:ext uri="{FF2B5EF4-FFF2-40B4-BE49-F238E27FC236}">
                    <a16:creationId xmlns:a16="http://schemas.microsoft.com/office/drawing/2014/main" id="{F47DC32F-6D6B-D5A9-C9C6-17120F472675}"/>
                  </a:ext>
                </a:extLst>
              </p:cNvPr>
              <p:cNvSpPr>
                <a:spLocks/>
              </p:cNvSpPr>
              <p:nvPr/>
            </p:nvSpPr>
            <p:spPr bwMode="auto">
              <a:xfrm>
                <a:off x="2824" y="1940"/>
                <a:ext cx="139" cy="138"/>
              </a:xfrm>
              <a:custGeom>
                <a:avLst/>
                <a:gdLst/>
                <a:ahLst/>
                <a:cxnLst/>
                <a:rect l="0" t="0" r="r" b="b"/>
                <a:pathLst>
                  <a:path w="19060" h="19264">
                    <a:moveTo>
                      <a:pt x="15143" y="17013"/>
                    </a:moveTo>
                    <a:cubicBezTo>
                      <a:pt x="10888" y="20432"/>
                      <a:pt x="4925" y="19894"/>
                      <a:pt x="1828" y="15817"/>
                    </a:cubicBezTo>
                    <a:cubicBezTo>
                      <a:pt x="-1270" y="11744"/>
                      <a:pt x="-336" y="5668"/>
                      <a:pt x="3917" y="2249"/>
                    </a:cubicBezTo>
                    <a:cubicBezTo>
                      <a:pt x="8172" y="-1168"/>
                      <a:pt x="14133" y="-630"/>
                      <a:pt x="17230" y="3443"/>
                    </a:cubicBezTo>
                    <a:cubicBezTo>
                      <a:pt x="20330" y="7520"/>
                      <a:pt x="19398" y="13595"/>
                      <a:pt x="15143" y="17013"/>
                    </a:cubicBezTo>
                    <a:close/>
                    <a:moveTo>
                      <a:pt x="15143" y="17013"/>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6" name="AutoShape 7">
                <a:extLst>
                  <a:ext uri="{FF2B5EF4-FFF2-40B4-BE49-F238E27FC236}">
                    <a16:creationId xmlns:a16="http://schemas.microsoft.com/office/drawing/2014/main" id="{2B962E35-D298-0E37-CE77-8EA18E5720B2}"/>
                  </a:ext>
                </a:extLst>
              </p:cNvPr>
              <p:cNvSpPr>
                <a:spLocks/>
              </p:cNvSpPr>
              <p:nvPr/>
            </p:nvSpPr>
            <p:spPr bwMode="auto">
              <a:xfrm>
                <a:off x="0" y="2228"/>
                <a:ext cx="1756" cy="1976"/>
              </a:xfrm>
              <a:custGeom>
                <a:avLst/>
                <a:gdLst/>
                <a:ahLst/>
                <a:cxnLst/>
                <a:rect l="0" t="0" r="r" b="b"/>
                <a:pathLst>
                  <a:path w="21221" h="21544">
                    <a:moveTo>
                      <a:pt x="19359" y="21544"/>
                    </a:moveTo>
                    <a:cubicBezTo>
                      <a:pt x="19295" y="21248"/>
                      <a:pt x="19196" y="21022"/>
                      <a:pt x="19053" y="20697"/>
                    </a:cubicBezTo>
                    <a:cubicBezTo>
                      <a:pt x="19459" y="20695"/>
                      <a:pt x="19877" y="20572"/>
                      <a:pt x="20232" y="20322"/>
                    </a:cubicBezTo>
                    <a:cubicBezTo>
                      <a:pt x="21039" y="19753"/>
                      <a:pt x="21217" y="18740"/>
                      <a:pt x="20629" y="18060"/>
                    </a:cubicBezTo>
                    <a:cubicBezTo>
                      <a:pt x="20496" y="17907"/>
                      <a:pt x="20335" y="17785"/>
                      <a:pt x="20156" y="17693"/>
                    </a:cubicBezTo>
                    <a:cubicBezTo>
                      <a:pt x="21459" y="16412"/>
                      <a:pt x="21600" y="14453"/>
                      <a:pt x="20395" y="13062"/>
                    </a:cubicBezTo>
                    <a:cubicBezTo>
                      <a:pt x="19217" y="11701"/>
                      <a:pt x="17144" y="11336"/>
                      <a:pt x="15470" y="12097"/>
                    </a:cubicBezTo>
                    <a:cubicBezTo>
                      <a:pt x="15984" y="11026"/>
                      <a:pt x="15879" y="9785"/>
                      <a:pt x="15069" y="8850"/>
                    </a:cubicBezTo>
                    <a:cubicBezTo>
                      <a:pt x="14238" y="7891"/>
                      <a:pt x="12882" y="7502"/>
                      <a:pt x="11574" y="7729"/>
                    </a:cubicBezTo>
                    <a:cubicBezTo>
                      <a:pt x="12277" y="6379"/>
                      <a:pt x="12169" y="4786"/>
                      <a:pt x="11137" y="3595"/>
                    </a:cubicBezTo>
                    <a:cubicBezTo>
                      <a:pt x="9637" y="1863"/>
                      <a:pt x="6753" y="1636"/>
                      <a:pt x="4694" y="3088"/>
                    </a:cubicBezTo>
                    <a:cubicBezTo>
                      <a:pt x="4663" y="3110"/>
                      <a:pt x="4633" y="3133"/>
                      <a:pt x="4602" y="3156"/>
                    </a:cubicBezTo>
                    <a:cubicBezTo>
                      <a:pt x="4499" y="2541"/>
                      <a:pt x="4230" y="1950"/>
                      <a:pt x="3784" y="1434"/>
                    </a:cubicBezTo>
                    <a:cubicBezTo>
                      <a:pt x="2915" y="432"/>
                      <a:pt x="1369" y="-56"/>
                      <a:pt x="0" y="5"/>
                    </a:cubicBezTo>
                    <a:lnTo>
                      <a:pt x="0" y="21544"/>
                    </a:lnTo>
                    <a:lnTo>
                      <a:pt x="19359" y="21544"/>
                    </a:lnTo>
                    <a:close/>
                    <a:moveTo>
                      <a:pt x="19359" y="21544"/>
                    </a:moveTo>
                  </a:path>
                </a:pathLst>
              </a:custGeom>
              <a:solidFill>
                <a:srgbClr val="7FBEC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7" name="AutoShape 8">
                <a:extLst>
                  <a:ext uri="{FF2B5EF4-FFF2-40B4-BE49-F238E27FC236}">
                    <a16:creationId xmlns:a16="http://schemas.microsoft.com/office/drawing/2014/main" id="{D75D6D9D-CEF1-81B7-DBCE-904720F82A2D}"/>
                  </a:ext>
                </a:extLst>
              </p:cNvPr>
              <p:cNvSpPr>
                <a:spLocks/>
              </p:cNvSpPr>
              <p:nvPr/>
            </p:nvSpPr>
            <p:spPr bwMode="auto">
              <a:xfrm>
                <a:off x="88" y="2508"/>
                <a:ext cx="1218" cy="1100"/>
              </a:xfrm>
              <a:custGeom>
                <a:avLst/>
                <a:gdLst/>
                <a:ahLst/>
                <a:cxnLst/>
                <a:rect l="0" t="0" r="r" b="b"/>
                <a:pathLst>
                  <a:path w="20242" h="20195">
                    <a:moveTo>
                      <a:pt x="19049" y="13405"/>
                    </a:moveTo>
                    <a:cubicBezTo>
                      <a:pt x="18786" y="13032"/>
                      <a:pt x="18468" y="12733"/>
                      <a:pt x="18119" y="12500"/>
                    </a:cubicBezTo>
                    <a:cubicBezTo>
                      <a:pt x="20573" y="9780"/>
                      <a:pt x="20976" y="5572"/>
                      <a:pt x="18924" y="2670"/>
                    </a:cubicBezTo>
                    <a:cubicBezTo>
                      <a:pt x="16688" y="-491"/>
                      <a:pt x="12388" y="-905"/>
                      <a:pt x="9320" y="1745"/>
                    </a:cubicBezTo>
                    <a:cubicBezTo>
                      <a:pt x="8472" y="2477"/>
                      <a:pt x="7808" y="3366"/>
                      <a:pt x="7337" y="4337"/>
                    </a:cubicBezTo>
                    <a:cubicBezTo>
                      <a:pt x="5747" y="3262"/>
                      <a:pt x="3574" y="3379"/>
                      <a:pt x="1923" y="4805"/>
                    </a:cubicBezTo>
                    <a:cubicBezTo>
                      <a:pt x="-165" y="6608"/>
                      <a:pt x="-624" y="9813"/>
                      <a:pt x="897" y="11965"/>
                    </a:cubicBezTo>
                    <a:cubicBezTo>
                      <a:pt x="2418" y="14116"/>
                      <a:pt x="5345" y="14398"/>
                      <a:pt x="7432" y="12594"/>
                    </a:cubicBezTo>
                    <a:cubicBezTo>
                      <a:pt x="7561" y="12484"/>
                      <a:pt x="7682" y="12367"/>
                      <a:pt x="7799" y="12246"/>
                    </a:cubicBezTo>
                    <a:cubicBezTo>
                      <a:pt x="7803" y="12253"/>
                      <a:pt x="7807" y="12260"/>
                      <a:pt x="7812" y="12267"/>
                    </a:cubicBezTo>
                    <a:cubicBezTo>
                      <a:pt x="8950" y="13876"/>
                      <a:pt x="10624" y="14772"/>
                      <a:pt x="12397" y="14916"/>
                    </a:cubicBezTo>
                    <a:cubicBezTo>
                      <a:pt x="11981" y="16192"/>
                      <a:pt x="12124" y="17622"/>
                      <a:pt x="12899" y="18716"/>
                    </a:cubicBezTo>
                    <a:cubicBezTo>
                      <a:pt x="14136" y="20466"/>
                      <a:pt x="16516" y="20695"/>
                      <a:pt x="18214" y="19228"/>
                    </a:cubicBezTo>
                    <a:cubicBezTo>
                      <a:pt x="19912" y="17762"/>
                      <a:pt x="20286" y="15154"/>
                      <a:pt x="19049" y="13405"/>
                    </a:cubicBezTo>
                    <a:close/>
                    <a:moveTo>
                      <a:pt x="19049" y="13405"/>
                    </a:moveTo>
                  </a:path>
                </a:pathLst>
              </a:custGeom>
              <a:solidFill>
                <a:srgbClr val="98D0D8"/>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8" name="AutoShape 9">
                <a:extLst>
                  <a:ext uri="{FF2B5EF4-FFF2-40B4-BE49-F238E27FC236}">
                    <a16:creationId xmlns:a16="http://schemas.microsoft.com/office/drawing/2014/main" id="{017D2863-0F77-A858-942C-0D4A5BB399A1}"/>
                  </a:ext>
                </a:extLst>
              </p:cNvPr>
              <p:cNvSpPr>
                <a:spLocks/>
              </p:cNvSpPr>
              <p:nvPr/>
            </p:nvSpPr>
            <p:spPr bwMode="auto">
              <a:xfrm>
                <a:off x="536" y="-107"/>
                <a:ext cx="2629" cy="1963"/>
              </a:xfrm>
              <a:custGeom>
                <a:avLst/>
                <a:gdLst/>
                <a:ahLst/>
                <a:cxnLst/>
                <a:rect l="0" t="0" r="r" b="b"/>
                <a:pathLst>
                  <a:path w="21600" h="21600">
                    <a:moveTo>
                      <a:pt x="19451" y="0"/>
                    </a:moveTo>
                    <a:lnTo>
                      <a:pt x="0" y="15563"/>
                    </a:lnTo>
                    <a:lnTo>
                      <a:pt x="4648" y="21600"/>
                    </a:lnTo>
                    <a:lnTo>
                      <a:pt x="21600" y="3235"/>
                    </a:lnTo>
                    <a:close/>
                    <a:moveTo>
                      <a:pt x="19451" y="0"/>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9" name="AutoShape 10">
                <a:extLst>
                  <a:ext uri="{FF2B5EF4-FFF2-40B4-BE49-F238E27FC236}">
                    <a16:creationId xmlns:a16="http://schemas.microsoft.com/office/drawing/2014/main" id="{7591C1F0-F0B0-0265-5F16-FAD68C65E4A1}"/>
                  </a:ext>
                </a:extLst>
              </p:cNvPr>
              <p:cNvSpPr>
                <a:spLocks/>
              </p:cNvSpPr>
              <p:nvPr/>
            </p:nvSpPr>
            <p:spPr bwMode="auto">
              <a:xfrm>
                <a:off x="1640" y="989"/>
                <a:ext cx="2728" cy="1892"/>
              </a:xfrm>
              <a:custGeom>
                <a:avLst/>
                <a:gdLst/>
                <a:ahLst/>
                <a:cxnLst/>
                <a:rect l="0" t="0" r="r" b="b"/>
                <a:pathLst>
                  <a:path w="21600" h="21600">
                    <a:moveTo>
                      <a:pt x="19199" y="0"/>
                    </a:moveTo>
                    <a:lnTo>
                      <a:pt x="0" y="16511"/>
                    </a:lnTo>
                    <a:lnTo>
                      <a:pt x="1310" y="20468"/>
                    </a:lnTo>
                    <a:lnTo>
                      <a:pt x="3491" y="21600"/>
                    </a:lnTo>
                    <a:lnTo>
                      <a:pt x="21600" y="3884"/>
                    </a:lnTo>
                    <a:close/>
                    <a:moveTo>
                      <a:pt x="19199" y="0"/>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0" name="AutoShape 11">
                <a:extLst>
                  <a:ext uri="{FF2B5EF4-FFF2-40B4-BE49-F238E27FC236}">
                    <a16:creationId xmlns:a16="http://schemas.microsoft.com/office/drawing/2014/main" id="{C88BE4C9-E210-36F6-6C09-BCC9F333806F}"/>
                  </a:ext>
                </a:extLst>
              </p:cNvPr>
              <p:cNvSpPr>
                <a:spLocks/>
              </p:cNvSpPr>
              <p:nvPr/>
            </p:nvSpPr>
            <p:spPr bwMode="auto">
              <a:xfrm>
                <a:off x="791" y="196"/>
                <a:ext cx="1294" cy="976"/>
              </a:xfrm>
              <a:custGeom>
                <a:avLst/>
                <a:gdLst/>
                <a:ahLst/>
                <a:cxnLst/>
                <a:rect l="0" t="0" r="r" b="b"/>
                <a:pathLst>
                  <a:path w="21426" h="21269">
                    <a:moveTo>
                      <a:pt x="0" y="21269"/>
                    </a:moveTo>
                    <a:cubicBezTo>
                      <a:pt x="0" y="21269"/>
                      <a:pt x="21600" y="-331"/>
                      <a:pt x="21425" y="4"/>
                    </a:cubicBezTo>
                    <a:cubicBezTo>
                      <a:pt x="20526" y="1725"/>
                      <a:pt x="0" y="21269"/>
                      <a:pt x="0" y="21269"/>
                    </a:cubicBezTo>
                    <a:close/>
                    <a:moveTo>
                      <a:pt x="0" y="21269"/>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1" name="AutoShape 12">
                <a:extLst>
                  <a:ext uri="{FF2B5EF4-FFF2-40B4-BE49-F238E27FC236}">
                    <a16:creationId xmlns:a16="http://schemas.microsoft.com/office/drawing/2014/main" id="{F5FDDA40-BE7A-C10C-0B73-D1CB5DDEAC16}"/>
                  </a:ext>
                </a:extLst>
              </p:cNvPr>
              <p:cNvSpPr>
                <a:spLocks/>
              </p:cNvSpPr>
              <p:nvPr/>
            </p:nvSpPr>
            <p:spPr bwMode="auto">
              <a:xfrm>
                <a:off x="992" y="620"/>
                <a:ext cx="815" cy="762"/>
              </a:xfrm>
              <a:custGeom>
                <a:avLst/>
                <a:gdLst/>
                <a:ahLst/>
                <a:cxnLst/>
                <a:rect l="0" t="0" r="r" b="b"/>
                <a:pathLst>
                  <a:path w="18439" h="18003">
                    <a:moveTo>
                      <a:pt x="0" y="18003"/>
                    </a:moveTo>
                    <a:cubicBezTo>
                      <a:pt x="0" y="18003"/>
                      <a:pt x="21600" y="-3597"/>
                      <a:pt x="18044" y="523"/>
                    </a:cubicBezTo>
                    <a:cubicBezTo>
                      <a:pt x="14488" y="4642"/>
                      <a:pt x="0" y="18003"/>
                      <a:pt x="0" y="18003"/>
                    </a:cubicBezTo>
                    <a:close/>
                    <a:moveTo>
                      <a:pt x="0" y="18003"/>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2" name="AutoShape 13">
                <a:extLst>
                  <a:ext uri="{FF2B5EF4-FFF2-40B4-BE49-F238E27FC236}">
                    <a16:creationId xmlns:a16="http://schemas.microsoft.com/office/drawing/2014/main" id="{FC7EF61E-E9F0-515E-E872-D0D871116108}"/>
                  </a:ext>
                </a:extLst>
              </p:cNvPr>
              <p:cNvSpPr>
                <a:spLocks/>
              </p:cNvSpPr>
              <p:nvPr/>
            </p:nvSpPr>
            <p:spPr bwMode="auto">
              <a:xfrm>
                <a:off x="1288" y="604"/>
                <a:ext cx="868" cy="822"/>
              </a:xfrm>
              <a:custGeom>
                <a:avLst/>
                <a:gdLst/>
                <a:ahLst/>
                <a:cxnLst/>
                <a:rect l="0" t="0" r="r" b="b"/>
                <a:pathLst>
                  <a:path w="19262" h="18944">
                    <a:moveTo>
                      <a:pt x="0" y="18944"/>
                    </a:moveTo>
                    <a:cubicBezTo>
                      <a:pt x="0" y="18944"/>
                      <a:pt x="21600" y="-2656"/>
                      <a:pt x="19054" y="273"/>
                    </a:cubicBezTo>
                    <a:cubicBezTo>
                      <a:pt x="16507" y="3201"/>
                      <a:pt x="0" y="18944"/>
                      <a:pt x="0" y="18944"/>
                    </a:cubicBezTo>
                    <a:close/>
                    <a:moveTo>
                      <a:pt x="0" y="18944"/>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3" name="AutoShape 14">
                <a:extLst>
                  <a:ext uri="{FF2B5EF4-FFF2-40B4-BE49-F238E27FC236}">
                    <a16:creationId xmlns:a16="http://schemas.microsoft.com/office/drawing/2014/main" id="{4BAF1984-6104-A33D-6528-DCD2CD0EB131}"/>
                  </a:ext>
                </a:extLst>
              </p:cNvPr>
              <p:cNvSpPr>
                <a:spLocks/>
              </p:cNvSpPr>
              <p:nvPr/>
            </p:nvSpPr>
            <p:spPr bwMode="auto">
              <a:xfrm>
                <a:off x="1904" y="1604"/>
                <a:ext cx="1065" cy="741"/>
              </a:xfrm>
              <a:custGeom>
                <a:avLst/>
                <a:gdLst/>
                <a:ahLst/>
                <a:cxnLst/>
                <a:rect l="0" t="0" r="r" b="b"/>
                <a:pathLst>
                  <a:path w="18587" h="18029">
                    <a:moveTo>
                      <a:pt x="0" y="18029"/>
                    </a:moveTo>
                    <a:cubicBezTo>
                      <a:pt x="0" y="18029"/>
                      <a:pt x="21600" y="-3571"/>
                      <a:pt x="18230" y="514"/>
                    </a:cubicBezTo>
                    <a:cubicBezTo>
                      <a:pt x="14861" y="4599"/>
                      <a:pt x="1256" y="17737"/>
                      <a:pt x="0" y="18029"/>
                    </a:cubicBezTo>
                    <a:close/>
                    <a:moveTo>
                      <a:pt x="0" y="18029"/>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4" name="AutoShape 15">
                <a:extLst>
                  <a:ext uri="{FF2B5EF4-FFF2-40B4-BE49-F238E27FC236}">
                    <a16:creationId xmlns:a16="http://schemas.microsoft.com/office/drawing/2014/main" id="{FE9CC1FE-49A0-2E7A-4B35-40EE4F33F39D}"/>
                  </a:ext>
                </a:extLst>
              </p:cNvPr>
              <p:cNvSpPr>
                <a:spLocks/>
              </p:cNvSpPr>
              <p:nvPr/>
            </p:nvSpPr>
            <p:spPr bwMode="auto">
              <a:xfrm>
                <a:off x="2120" y="2148"/>
                <a:ext cx="634" cy="524"/>
              </a:xfrm>
              <a:custGeom>
                <a:avLst/>
                <a:gdLst/>
                <a:ahLst/>
                <a:cxnLst/>
                <a:rect l="0" t="0" r="r" b="b"/>
                <a:pathLst>
                  <a:path w="21600" h="21600">
                    <a:moveTo>
                      <a:pt x="0" y="21600"/>
                    </a:moveTo>
                    <a:lnTo>
                      <a:pt x="21600" y="0"/>
                    </a:lnTo>
                    <a:cubicBezTo>
                      <a:pt x="21600" y="0"/>
                      <a:pt x="4428" y="13110"/>
                      <a:pt x="0" y="21600"/>
                    </a:cubicBezTo>
                    <a:close/>
                    <a:moveTo>
                      <a:pt x="0" y="21600"/>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5" name="AutoShape 16">
                <a:extLst>
                  <a:ext uri="{FF2B5EF4-FFF2-40B4-BE49-F238E27FC236}">
                    <a16:creationId xmlns:a16="http://schemas.microsoft.com/office/drawing/2014/main" id="{EB87DA08-CC37-6293-E600-E55EB49D18F9}"/>
                  </a:ext>
                </a:extLst>
              </p:cNvPr>
              <p:cNvSpPr>
                <a:spLocks/>
              </p:cNvSpPr>
              <p:nvPr/>
            </p:nvSpPr>
            <p:spPr bwMode="auto">
              <a:xfrm>
                <a:off x="1824" y="2196"/>
                <a:ext cx="605" cy="478"/>
              </a:xfrm>
              <a:custGeom>
                <a:avLst/>
                <a:gdLst/>
                <a:ahLst/>
                <a:cxnLst/>
                <a:rect l="0" t="0" r="r" b="b"/>
                <a:pathLst>
                  <a:path w="21600" h="21600">
                    <a:moveTo>
                      <a:pt x="21600" y="0"/>
                    </a:moveTo>
                    <a:lnTo>
                      <a:pt x="0" y="21600"/>
                    </a:lnTo>
                    <a:cubicBezTo>
                      <a:pt x="0" y="21600"/>
                      <a:pt x="16400" y="7381"/>
                      <a:pt x="21600" y="0"/>
                    </a:cubicBezTo>
                    <a:close/>
                    <a:moveTo>
                      <a:pt x="21600" y="0"/>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nvGrpSpPr>
            <p:cNvPr id="5" name="Group 82">
              <a:extLst>
                <a:ext uri="{FF2B5EF4-FFF2-40B4-BE49-F238E27FC236}">
                  <a16:creationId xmlns:a16="http://schemas.microsoft.com/office/drawing/2014/main" id="{809497DA-8C03-218B-18E2-49AC7DE144EF}"/>
                </a:ext>
              </a:extLst>
            </p:cNvPr>
            <p:cNvGrpSpPr>
              <a:grpSpLocks/>
            </p:cNvGrpSpPr>
            <p:nvPr/>
          </p:nvGrpSpPr>
          <p:grpSpPr bwMode="auto">
            <a:xfrm rot="20206385">
              <a:off x="1542932" y="603475"/>
              <a:ext cx="4811339" cy="3773308"/>
              <a:chOff x="0" y="0"/>
              <a:chExt cx="4702" cy="3480"/>
            </a:xfrm>
          </p:grpSpPr>
          <p:grpSp>
            <p:nvGrpSpPr>
              <p:cNvPr id="6" name="Group 51">
                <a:extLst>
                  <a:ext uri="{FF2B5EF4-FFF2-40B4-BE49-F238E27FC236}">
                    <a16:creationId xmlns:a16="http://schemas.microsoft.com/office/drawing/2014/main" id="{BCFB3501-F610-C977-61A1-9D17B4E30C86}"/>
                  </a:ext>
                </a:extLst>
              </p:cNvPr>
              <p:cNvGrpSpPr>
                <a:grpSpLocks/>
              </p:cNvGrpSpPr>
              <p:nvPr/>
            </p:nvGrpSpPr>
            <p:grpSpPr bwMode="auto">
              <a:xfrm>
                <a:off x="472" y="1208"/>
                <a:ext cx="4230" cy="2272"/>
                <a:chOff x="0" y="0"/>
                <a:chExt cx="4230" cy="2272"/>
              </a:xfrm>
            </p:grpSpPr>
            <p:sp>
              <p:nvSpPr>
                <p:cNvPr id="37" name="AutoShape 18">
                  <a:extLst>
                    <a:ext uri="{FF2B5EF4-FFF2-40B4-BE49-F238E27FC236}">
                      <a16:creationId xmlns:a16="http://schemas.microsoft.com/office/drawing/2014/main" id="{C799D7CD-5D12-DB0F-706B-BB6FC9799A11}"/>
                    </a:ext>
                  </a:extLst>
                </p:cNvPr>
                <p:cNvSpPr>
                  <a:spLocks/>
                </p:cNvSpPr>
                <p:nvPr/>
              </p:nvSpPr>
              <p:spPr bwMode="auto">
                <a:xfrm>
                  <a:off x="295" y="1688"/>
                  <a:ext cx="1637" cy="584"/>
                </a:xfrm>
                <a:custGeom>
                  <a:avLst/>
                  <a:gdLst/>
                  <a:ahLst/>
                  <a:cxnLst/>
                  <a:rect l="0" t="0" r="r" b="b"/>
                  <a:pathLst>
                    <a:path w="20919" h="10948">
                      <a:moveTo>
                        <a:pt x="20641" y="7256"/>
                      </a:moveTo>
                      <a:cubicBezTo>
                        <a:pt x="20641" y="7256"/>
                        <a:pt x="14010" y="15956"/>
                        <a:pt x="3" y="6647"/>
                      </a:cubicBezTo>
                      <a:cubicBezTo>
                        <a:pt x="3" y="6647"/>
                        <a:pt x="-121" y="6427"/>
                        <a:pt x="1137" y="4553"/>
                      </a:cubicBezTo>
                      <a:cubicBezTo>
                        <a:pt x="1137" y="4553"/>
                        <a:pt x="10012" y="10608"/>
                        <a:pt x="17861" y="0"/>
                      </a:cubicBezTo>
                      <a:cubicBezTo>
                        <a:pt x="21479" y="4932"/>
                        <a:pt x="21078" y="-5644"/>
                        <a:pt x="20641" y="7256"/>
                      </a:cubicBezTo>
                      <a:close/>
                      <a:moveTo>
                        <a:pt x="20641" y="7256"/>
                      </a:moveTo>
                    </a:path>
                  </a:pathLst>
                </a:custGeom>
                <a:solidFill>
                  <a:srgbClr val="F3A36C"/>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8" name="AutoShape 19">
                  <a:extLst>
                    <a:ext uri="{FF2B5EF4-FFF2-40B4-BE49-F238E27FC236}">
                      <a16:creationId xmlns:a16="http://schemas.microsoft.com/office/drawing/2014/main" id="{34A7CE33-3A97-E0A3-F1DD-07F6071258E4}"/>
                    </a:ext>
                  </a:extLst>
                </p:cNvPr>
                <p:cNvSpPr>
                  <a:spLocks/>
                </p:cNvSpPr>
                <p:nvPr/>
              </p:nvSpPr>
              <p:spPr bwMode="auto">
                <a:xfrm>
                  <a:off x="607" y="1408"/>
                  <a:ext cx="1091" cy="790"/>
                </a:xfrm>
                <a:custGeom>
                  <a:avLst/>
                  <a:gdLst/>
                  <a:ahLst/>
                  <a:cxnLst/>
                  <a:rect l="0" t="0" r="r" b="b"/>
                  <a:pathLst>
                    <a:path w="21600" h="13927">
                      <a:moveTo>
                        <a:pt x="18945" y="0"/>
                      </a:moveTo>
                      <a:cubicBezTo>
                        <a:pt x="18945" y="0"/>
                        <a:pt x="16506" y="801"/>
                        <a:pt x="15411" y="1842"/>
                      </a:cubicBezTo>
                      <a:cubicBezTo>
                        <a:pt x="14315" y="2884"/>
                        <a:pt x="14902" y="16013"/>
                        <a:pt x="2808" y="6048"/>
                      </a:cubicBezTo>
                      <a:lnTo>
                        <a:pt x="0" y="7798"/>
                      </a:lnTo>
                      <a:cubicBezTo>
                        <a:pt x="0" y="7798"/>
                        <a:pt x="15619" y="21600"/>
                        <a:pt x="21600" y="7782"/>
                      </a:cubicBezTo>
                      <a:lnTo>
                        <a:pt x="18945" y="0"/>
                      </a:lnTo>
                      <a:close/>
                      <a:moveTo>
                        <a:pt x="18945" y="0"/>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9" name="AutoShape 20">
                  <a:extLst>
                    <a:ext uri="{FF2B5EF4-FFF2-40B4-BE49-F238E27FC236}">
                      <a16:creationId xmlns:a16="http://schemas.microsoft.com/office/drawing/2014/main" id="{D259419D-1551-CD5B-F74F-80CEC0EFC20B}"/>
                    </a:ext>
                  </a:extLst>
                </p:cNvPr>
                <p:cNvSpPr>
                  <a:spLocks/>
                </p:cNvSpPr>
                <p:nvPr/>
              </p:nvSpPr>
              <p:spPr bwMode="auto">
                <a:xfrm>
                  <a:off x="1192" y="1296"/>
                  <a:ext cx="1197" cy="960"/>
                </a:xfrm>
                <a:custGeom>
                  <a:avLst/>
                  <a:gdLst/>
                  <a:ahLst/>
                  <a:cxnLst/>
                  <a:rect l="0" t="0" r="r" b="b"/>
                  <a:pathLst>
                    <a:path w="20018" h="20619">
                      <a:moveTo>
                        <a:pt x="19680" y="9109"/>
                      </a:moveTo>
                      <a:cubicBezTo>
                        <a:pt x="19680" y="9109"/>
                        <a:pt x="13666" y="19431"/>
                        <a:pt x="4728" y="20619"/>
                      </a:cubicBezTo>
                      <a:cubicBezTo>
                        <a:pt x="4728" y="20619"/>
                        <a:pt x="9206" y="19006"/>
                        <a:pt x="8467" y="15844"/>
                      </a:cubicBezTo>
                      <a:cubicBezTo>
                        <a:pt x="7908" y="13450"/>
                        <a:pt x="5276" y="13624"/>
                        <a:pt x="2537" y="12688"/>
                      </a:cubicBezTo>
                      <a:cubicBezTo>
                        <a:pt x="-202" y="11753"/>
                        <a:pt x="3" y="2294"/>
                        <a:pt x="3" y="2294"/>
                      </a:cubicBezTo>
                      <a:cubicBezTo>
                        <a:pt x="3" y="2294"/>
                        <a:pt x="10752" y="-981"/>
                        <a:pt x="16001" y="295"/>
                      </a:cubicBezTo>
                      <a:cubicBezTo>
                        <a:pt x="16001" y="295"/>
                        <a:pt x="21398" y="4902"/>
                        <a:pt x="19680" y="9109"/>
                      </a:cubicBezTo>
                      <a:close/>
                      <a:moveTo>
                        <a:pt x="19680" y="9109"/>
                      </a:moveTo>
                    </a:path>
                  </a:pathLst>
                </a:custGeom>
                <a:solidFill>
                  <a:srgbClr val="1F527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40" name="Group 23">
                  <a:extLst>
                    <a:ext uri="{FF2B5EF4-FFF2-40B4-BE49-F238E27FC236}">
                      <a16:creationId xmlns:a16="http://schemas.microsoft.com/office/drawing/2014/main" id="{276F9106-D1DD-E81F-E0D6-6161BEB8ED91}"/>
                    </a:ext>
                  </a:extLst>
                </p:cNvPr>
                <p:cNvGrpSpPr>
                  <a:grpSpLocks/>
                </p:cNvGrpSpPr>
                <p:nvPr/>
              </p:nvGrpSpPr>
              <p:grpSpPr bwMode="auto">
                <a:xfrm>
                  <a:off x="1576" y="832"/>
                  <a:ext cx="239" cy="264"/>
                  <a:chOff x="0" y="0"/>
                  <a:chExt cx="239" cy="264"/>
                </a:xfrm>
              </p:grpSpPr>
              <p:sp>
                <p:nvSpPr>
                  <p:cNvPr id="68" name="AutoShape 21">
                    <a:extLst>
                      <a:ext uri="{FF2B5EF4-FFF2-40B4-BE49-F238E27FC236}">
                        <a16:creationId xmlns:a16="http://schemas.microsoft.com/office/drawing/2014/main" id="{896A8436-4F71-119E-BE45-E57050053398}"/>
                      </a:ext>
                    </a:extLst>
                  </p:cNvPr>
                  <p:cNvSpPr>
                    <a:spLocks/>
                  </p:cNvSpPr>
                  <p:nvPr/>
                </p:nvSpPr>
                <p:spPr bwMode="auto">
                  <a:xfrm>
                    <a:off x="0" y="0"/>
                    <a:ext cx="239" cy="264"/>
                  </a:xfrm>
                  <a:custGeom>
                    <a:avLst/>
                    <a:gdLst/>
                    <a:ahLst/>
                    <a:cxnLst/>
                    <a:rect l="0" t="0" r="r" b="b"/>
                    <a:pathLst>
                      <a:path w="21208" h="21147">
                        <a:moveTo>
                          <a:pt x="15015" y="0"/>
                        </a:moveTo>
                        <a:cubicBezTo>
                          <a:pt x="15015" y="0"/>
                          <a:pt x="1427" y="2002"/>
                          <a:pt x="11" y="10975"/>
                        </a:cubicBezTo>
                        <a:cubicBezTo>
                          <a:pt x="-229" y="12497"/>
                          <a:pt x="3784" y="15853"/>
                          <a:pt x="4008" y="18572"/>
                        </a:cubicBezTo>
                        <a:cubicBezTo>
                          <a:pt x="4215" y="21077"/>
                          <a:pt x="9619" y="21600"/>
                          <a:pt x="11753" y="20803"/>
                        </a:cubicBezTo>
                        <a:cubicBezTo>
                          <a:pt x="14940" y="19611"/>
                          <a:pt x="16165" y="16973"/>
                          <a:pt x="16694" y="15692"/>
                        </a:cubicBezTo>
                        <a:cubicBezTo>
                          <a:pt x="19990" y="14048"/>
                          <a:pt x="19362" y="9611"/>
                          <a:pt x="21205" y="5684"/>
                        </a:cubicBezTo>
                        <a:cubicBezTo>
                          <a:pt x="21371" y="4373"/>
                          <a:pt x="15015" y="0"/>
                          <a:pt x="15015" y="0"/>
                        </a:cubicBezTo>
                        <a:close/>
                        <a:moveTo>
                          <a:pt x="15015" y="0"/>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9" name="AutoShape 22">
                    <a:extLst>
                      <a:ext uri="{FF2B5EF4-FFF2-40B4-BE49-F238E27FC236}">
                        <a16:creationId xmlns:a16="http://schemas.microsoft.com/office/drawing/2014/main" id="{2BF9053A-CBA6-8DCA-ACAB-B3351B5C60F4}"/>
                      </a:ext>
                    </a:extLst>
                  </p:cNvPr>
                  <p:cNvSpPr>
                    <a:spLocks/>
                  </p:cNvSpPr>
                  <p:nvPr/>
                </p:nvSpPr>
                <p:spPr bwMode="auto">
                  <a:xfrm>
                    <a:off x="168" y="136"/>
                    <a:ext cx="31" cy="67"/>
                  </a:xfrm>
                  <a:custGeom>
                    <a:avLst/>
                    <a:gdLst/>
                    <a:ahLst/>
                    <a:cxnLst/>
                    <a:rect l="0" t="0" r="r" b="b"/>
                    <a:pathLst>
                      <a:path w="19344" h="20753">
                        <a:moveTo>
                          <a:pt x="19120" y="378"/>
                        </a:moveTo>
                        <a:cubicBezTo>
                          <a:pt x="19872" y="81"/>
                          <a:pt x="18531" y="-88"/>
                          <a:pt x="18044" y="47"/>
                        </a:cubicBezTo>
                        <a:cubicBezTo>
                          <a:pt x="9848" y="2320"/>
                          <a:pt x="3362" y="5193"/>
                          <a:pt x="635" y="9778"/>
                        </a:cubicBezTo>
                        <a:cubicBezTo>
                          <a:pt x="-1728" y="13755"/>
                          <a:pt x="2871" y="17506"/>
                          <a:pt x="8330" y="20240"/>
                        </a:cubicBezTo>
                        <a:cubicBezTo>
                          <a:pt x="10870" y="21512"/>
                          <a:pt x="18806" y="20181"/>
                          <a:pt x="15617" y="18810"/>
                        </a:cubicBezTo>
                        <a:cubicBezTo>
                          <a:pt x="9863" y="16339"/>
                          <a:pt x="5529" y="13850"/>
                          <a:pt x="4920" y="9927"/>
                        </a:cubicBezTo>
                        <a:cubicBezTo>
                          <a:pt x="4321" y="6054"/>
                          <a:pt x="13863" y="2442"/>
                          <a:pt x="19120" y="378"/>
                        </a:cubicBezTo>
                        <a:close/>
                        <a:moveTo>
                          <a:pt x="19120" y="378"/>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nvGrpSpPr>
                <p:cNvPr id="41" name="Group 26">
                  <a:extLst>
                    <a:ext uri="{FF2B5EF4-FFF2-40B4-BE49-F238E27FC236}">
                      <a16:creationId xmlns:a16="http://schemas.microsoft.com/office/drawing/2014/main" id="{EF61C968-7E3F-EFE7-2F12-7E015A8DB82C}"/>
                    </a:ext>
                  </a:extLst>
                </p:cNvPr>
                <p:cNvGrpSpPr>
                  <a:grpSpLocks/>
                </p:cNvGrpSpPr>
                <p:nvPr/>
              </p:nvGrpSpPr>
              <p:grpSpPr bwMode="auto">
                <a:xfrm>
                  <a:off x="4016" y="152"/>
                  <a:ext cx="214" cy="243"/>
                  <a:chOff x="0" y="0"/>
                  <a:chExt cx="214" cy="243"/>
                </a:xfrm>
              </p:grpSpPr>
              <p:sp>
                <p:nvSpPr>
                  <p:cNvPr id="66" name="AutoShape 24">
                    <a:extLst>
                      <a:ext uri="{FF2B5EF4-FFF2-40B4-BE49-F238E27FC236}">
                        <a16:creationId xmlns:a16="http://schemas.microsoft.com/office/drawing/2014/main" id="{896BA484-A8A3-3E30-D520-AED8A4A8FBF7}"/>
                      </a:ext>
                    </a:extLst>
                  </p:cNvPr>
                  <p:cNvSpPr>
                    <a:spLocks/>
                  </p:cNvSpPr>
                  <p:nvPr/>
                </p:nvSpPr>
                <p:spPr bwMode="auto">
                  <a:xfrm>
                    <a:off x="0" y="0"/>
                    <a:ext cx="214" cy="243"/>
                  </a:xfrm>
                  <a:custGeom>
                    <a:avLst/>
                    <a:gdLst/>
                    <a:ahLst/>
                    <a:cxnLst/>
                    <a:rect l="0" t="0" r="r" b="b"/>
                    <a:pathLst>
                      <a:path w="18515" h="20970">
                        <a:moveTo>
                          <a:pt x="0" y="3799"/>
                        </a:moveTo>
                        <a:cubicBezTo>
                          <a:pt x="0" y="3799"/>
                          <a:pt x="3811" y="0"/>
                          <a:pt x="5717" y="0"/>
                        </a:cubicBezTo>
                        <a:cubicBezTo>
                          <a:pt x="7622" y="0"/>
                          <a:pt x="13976" y="1582"/>
                          <a:pt x="17788" y="5698"/>
                        </a:cubicBezTo>
                        <a:cubicBezTo>
                          <a:pt x="21600" y="9814"/>
                          <a:pt x="9178" y="20807"/>
                          <a:pt x="9178" y="20807"/>
                        </a:cubicBezTo>
                        <a:cubicBezTo>
                          <a:pt x="9178" y="20807"/>
                          <a:pt x="2959" y="21600"/>
                          <a:pt x="1479" y="19682"/>
                        </a:cubicBezTo>
                        <a:cubicBezTo>
                          <a:pt x="0" y="17763"/>
                          <a:pt x="0" y="3799"/>
                          <a:pt x="0" y="3799"/>
                        </a:cubicBezTo>
                        <a:close/>
                        <a:moveTo>
                          <a:pt x="0" y="3799"/>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7" name="AutoShape 25">
                    <a:extLst>
                      <a:ext uri="{FF2B5EF4-FFF2-40B4-BE49-F238E27FC236}">
                        <a16:creationId xmlns:a16="http://schemas.microsoft.com/office/drawing/2014/main" id="{6D461AD4-4A45-6B00-0BB9-ACC15A4CAA48}"/>
                      </a:ext>
                    </a:extLst>
                  </p:cNvPr>
                  <p:cNvSpPr>
                    <a:spLocks/>
                  </p:cNvSpPr>
                  <p:nvPr/>
                </p:nvSpPr>
                <p:spPr bwMode="auto">
                  <a:xfrm>
                    <a:off x="0" y="32"/>
                    <a:ext cx="154" cy="210"/>
                  </a:xfrm>
                  <a:custGeom>
                    <a:avLst/>
                    <a:gdLst/>
                    <a:ahLst/>
                    <a:cxnLst/>
                    <a:rect l="0" t="0" r="r" b="b"/>
                    <a:pathLst>
                      <a:path w="21401" h="21338">
                        <a:moveTo>
                          <a:pt x="20947" y="3050"/>
                        </a:moveTo>
                        <a:cubicBezTo>
                          <a:pt x="19306" y="3050"/>
                          <a:pt x="17292" y="4084"/>
                          <a:pt x="16507" y="5298"/>
                        </a:cubicBezTo>
                        <a:cubicBezTo>
                          <a:pt x="15210" y="4589"/>
                          <a:pt x="13434" y="3973"/>
                          <a:pt x="11528" y="3448"/>
                        </a:cubicBezTo>
                        <a:cubicBezTo>
                          <a:pt x="11683" y="3283"/>
                          <a:pt x="11841" y="3121"/>
                          <a:pt x="12025" y="2971"/>
                        </a:cubicBezTo>
                        <a:cubicBezTo>
                          <a:pt x="12558" y="2537"/>
                          <a:pt x="13330" y="2338"/>
                          <a:pt x="13803" y="1886"/>
                        </a:cubicBezTo>
                        <a:cubicBezTo>
                          <a:pt x="14088" y="1615"/>
                          <a:pt x="13555" y="1442"/>
                          <a:pt x="13251" y="1449"/>
                        </a:cubicBezTo>
                        <a:cubicBezTo>
                          <a:pt x="12187" y="1470"/>
                          <a:pt x="11316" y="1878"/>
                          <a:pt x="10631" y="2470"/>
                        </a:cubicBezTo>
                        <a:cubicBezTo>
                          <a:pt x="10412" y="2659"/>
                          <a:pt x="10224" y="2862"/>
                          <a:pt x="10080" y="3072"/>
                        </a:cubicBezTo>
                        <a:cubicBezTo>
                          <a:pt x="7969" y="2554"/>
                          <a:pt x="5805" y="2147"/>
                          <a:pt x="4026" y="1850"/>
                        </a:cubicBezTo>
                        <a:cubicBezTo>
                          <a:pt x="4231" y="1675"/>
                          <a:pt x="4445" y="1505"/>
                          <a:pt x="4695" y="1358"/>
                        </a:cubicBezTo>
                        <a:cubicBezTo>
                          <a:pt x="5079" y="1132"/>
                          <a:pt x="5509" y="952"/>
                          <a:pt x="5948" y="794"/>
                        </a:cubicBezTo>
                        <a:cubicBezTo>
                          <a:pt x="6281" y="674"/>
                          <a:pt x="6755" y="561"/>
                          <a:pt x="6866" y="272"/>
                        </a:cubicBezTo>
                        <a:cubicBezTo>
                          <a:pt x="6906" y="165"/>
                          <a:pt x="6802" y="74"/>
                          <a:pt x="6661" y="47"/>
                        </a:cubicBezTo>
                        <a:cubicBezTo>
                          <a:pt x="5637" y="-157"/>
                          <a:pt x="4612" y="346"/>
                          <a:pt x="3822" y="779"/>
                        </a:cubicBezTo>
                        <a:cubicBezTo>
                          <a:pt x="3458" y="979"/>
                          <a:pt x="2977" y="1281"/>
                          <a:pt x="2628" y="1626"/>
                        </a:cubicBezTo>
                        <a:cubicBezTo>
                          <a:pt x="1042" y="1383"/>
                          <a:pt x="0" y="1259"/>
                          <a:pt x="0" y="1259"/>
                        </a:cubicBezTo>
                        <a:lnTo>
                          <a:pt x="0" y="17744"/>
                        </a:lnTo>
                        <a:cubicBezTo>
                          <a:pt x="0" y="17744"/>
                          <a:pt x="2547" y="21443"/>
                          <a:pt x="6620" y="21336"/>
                        </a:cubicBezTo>
                        <a:cubicBezTo>
                          <a:pt x="10698" y="21230"/>
                          <a:pt x="8149" y="8636"/>
                          <a:pt x="8149" y="8636"/>
                        </a:cubicBezTo>
                        <a:cubicBezTo>
                          <a:pt x="8149" y="8636"/>
                          <a:pt x="15282" y="13495"/>
                          <a:pt x="18337" y="8636"/>
                        </a:cubicBezTo>
                        <a:cubicBezTo>
                          <a:pt x="19003" y="7580"/>
                          <a:pt x="18508" y="6636"/>
                          <a:pt x="17335" y="5803"/>
                        </a:cubicBezTo>
                        <a:cubicBezTo>
                          <a:pt x="17718" y="5369"/>
                          <a:pt x="18117" y="4950"/>
                          <a:pt x="18637" y="4583"/>
                        </a:cubicBezTo>
                        <a:cubicBezTo>
                          <a:pt x="19410" y="4038"/>
                          <a:pt x="20460" y="3878"/>
                          <a:pt x="21276" y="3411"/>
                        </a:cubicBezTo>
                        <a:cubicBezTo>
                          <a:pt x="21600" y="3225"/>
                          <a:pt x="21222" y="3050"/>
                          <a:pt x="20947" y="3050"/>
                        </a:cubicBezTo>
                        <a:close/>
                        <a:moveTo>
                          <a:pt x="20947" y="3050"/>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42" name="AutoShape 27">
                  <a:extLst>
                    <a:ext uri="{FF2B5EF4-FFF2-40B4-BE49-F238E27FC236}">
                      <a16:creationId xmlns:a16="http://schemas.microsoft.com/office/drawing/2014/main" id="{9167D14E-57C5-EE07-C4AB-BCF0D8C1AC6D}"/>
                    </a:ext>
                  </a:extLst>
                </p:cNvPr>
                <p:cNvSpPr>
                  <a:spLocks/>
                </p:cNvSpPr>
                <p:nvPr/>
              </p:nvSpPr>
              <p:spPr bwMode="auto">
                <a:xfrm>
                  <a:off x="3144" y="336"/>
                  <a:ext cx="975" cy="737"/>
                </a:xfrm>
                <a:custGeom>
                  <a:avLst/>
                  <a:gdLst/>
                  <a:ahLst/>
                  <a:cxnLst/>
                  <a:rect l="0" t="0" r="r" b="b"/>
                  <a:pathLst>
                    <a:path w="20742" h="19545">
                      <a:moveTo>
                        <a:pt x="238" y="19481"/>
                      </a:moveTo>
                      <a:cubicBezTo>
                        <a:pt x="238" y="19481"/>
                        <a:pt x="13304" y="21600"/>
                        <a:pt x="20742" y="1502"/>
                      </a:cubicBezTo>
                      <a:lnTo>
                        <a:pt x="18323" y="0"/>
                      </a:lnTo>
                      <a:cubicBezTo>
                        <a:pt x="18323" y="0"/>
                        <a:pt x="11278" y="14102"/>
                        <a:pt x="2195" y="10700"/>
                      </a:cubicBezTo>
                      <a:cubicBezTo>
                        <a:pt x="2195" y="10700"/>
                        <a:pt x="-858" y="12554"/>
                        <a:pt x="238" y="19481"/>
                      </a:cubicBezTo>
                      <a:close/>
                      <a:moveTo>
                        <a:pt x="238" y="19481"/>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43" name="AutoShape 28">
                  <a:extLst>
                    <a:ext uri="{FF2B5EF4-FFF2-40B4-BE49-F238E27FC236}">
                      <a16:creationId xmlns:a16="http://schemas.microsoft.com/office/drawing/2014/main" id="{8D8ACB13-33EF-D587-D248-CB9DAF9BF8D9}"/>
                    </a:ext>
                  </a:extLst>
                </p:cNvPr>
                <p:cNvSpPr>
                  <a:spLocks/>
                </p:cNvSpPr>
                <p:nvPr/>
              </p:nvSpPr>
              <p:spPr bwMode="auto">
                <a:xfrm>
                  <a:off x="1728" y="480"/>
                  <a:ext cx="1146" cy="450"/>
                </a:xfrm>
                <a:custGeom>
                  <a:avLst/>
                  <a:gdLst/>
                  <a:ahLst/>
                  <a:cxnLst/>
                  <a:rect l="0" t="0" r="r" b="b"/>
                  <a:pathLst>
                    <a:path w="21600" h="14465">
                      <a:moveTo>
                        <a:pt x="21600" y="2499"/>
                      </a:moveTo>
                      <a:cubicBezTo>
                        <a:pt x="21600" y="2499"/>
                        <a:pt x="11376" y="-7135"/>
                        <a:pt x="0" y="11429"/>
                      </a:cubicBezTo>
                      <a:lnTo>
                        <a:pt x="1603" y="14465"/>
                      </a:lnTo>
                      <a:cubicBezTo>
                        <a:pt x="1603" y="14465"/>
                        <a:pt x="11092" y="2451"/>
                        <a:pt x="17696" y="11326"/>
                      </a:cubicBezTo>
                      <a:cubicBezTo>
                        <a:pt x="17696" y="11326"/>
                        <a:pt x="20697" y="10926"/>
                        <a:pt x="21600" y="2499"/>
                      </a:cubicBezTo>
                      <a:close/>
                      <a:moveTo>
                        <a:pt x="21600" y="2499"/>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44" name="AutoShape 29">
                  <a:extLst>
                    <a:ext uri="{FF2B5EF4-FFF2-40B4-BE49-F238E27FC236}">
                      <a16:creationId xmlns:a16="http://schemas.microsoft.com/office/drawing/2014/main" id="{965B481D-4E5F-D35D-9696-ACB0E9000D3A}"/>
                    </a:ext>
                  </a:extLst>
                </p:cNvPr>
                <p:cNvSpPr>
                  <a:spLocks/>
                </p:cNvSpPr>
                <p:nvPr/>
              </p:nvSpPr>
              <p:spPr bwMode="auto">
                <a:xfrm>
                  <a:off x="2104" y="552"/>
                  <a:ext cx="1117" cy="1198"/>
                </a:xfrm>
                <a:custGeom>
                  <a:avLst/>
                  <a:gdLst/>
                  <a:ahLst/>
                  <a:cxnLst/>
                  <a:rect l="0" t="0" r="r" b="b"/>
                  <a:pathLst>
                    <a:path w="21600" h="21014">
                      <a:moveTo>
                        <a:pt x="21600" y="6674"/>
                      </a:moveTo>
                      <a:lnTo>
                        <a:pt x="21600" y="8485"/>
                      </a:lnTo>
                      <a:cubicBezTo>
                        <a:pt x="21600" y="8485"/>
                        <a:pt x="18774" y="11701"/>
                        <a:pt x="18296" y="13641"/>
                      </a:cubicBezTo>
                      <a:cubicBezTo>
                        <a:pt x="18296" y="13641"/>
                        <a:pt x="10826" y="15978"/>
                        <a:pt x="7515" y="18865"/>
                      </a:cubicBezTo>
                      <a:cubicBezTo>
                        <a:pt x="4377" y="21600"/>
                        <a:pt x="5086" y="20945"/>
                        <a:pt x="5086" y="20945"/>
                      </a:cubicBezTo>
                      <a:cubicBezTo>
                        <a:pt x="5086" y="20945"/>
                        <a:pt x="910" y="16441"/>
                        <a:pt x="0" y="13133"/>
                      </a:cubicBezTo>
                      <a:cubicBezTo>
                        <a:pt x="0" y="13133"/>
                        <a:pt x="3104" y="12539"/>
                        <a:pt x="4801" y="10463"/>
                      </a:cubicBezTo>
                      <a:cubicBezTo>
                        <a:pt x="6499" y="8387"/>
                        <a:pt x="11073" y="2106"/>
                        <a:pt x="13563" y="801"/>
                      </a:cubicBezTo>
                      <a:lnTo>
                        <a:pt x="15803" y="0"/>
                      </a:lnTo>
                      <a:lnTo>
                        <a:pt x="18798" y="2036"/>
                      </a:lnTo>
                      <a:lnTo>
                        <a:pt x="21600" y="6674"/>
                      </a:lnTo>
                      <a:close/>
                      <a:moveTo>
                        <a:pt x="21600" y="6674"/>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45" name="Group 48">
                  <a:extLst>
                    <a:ext uri="{FF2B5EF4-FFF2-40B4-BE49-F238E27FC236}">
                      <a16:creationId xmlns:a16="http://schemas.microsoft.com/office/drawing/2014/main" id="{9262301D-C2D4-F9DF-19A7-76DABA12C99E}"/>
                    </a:ext>
                  </a:extLst>
                </p:cNvPr>
                <p:cNvGrpSpPr>
                  <a:grpSpLocks/>
                </p:cNvGrpSpPr>
                <p:nvPr/>
              </p:nvGrpSpPr>
              <p:grpSpPr bwMode="auto">
                <a:xfrm>
                  <a:off x="2152" y="0"/>
                  <a:ext cx="1528" cy="1706"/>
                  <a:chOff x="0" y="0"/>
                  <a:chExt cx="1528" cy="1706"/>
                </a:xfrm>
              </p:grpSpPr>
              <p:sp>
                <p:nvSpPr>
                  <p:cNvPr id="48" name="AutoShape 30">
                    <a:extLst>
                      <a:ext uri="{FF2B5EF4-FFF2-40B4-BE49-F238E27FC236}">
                        <a16:creationId xmlns:a16="http://schemas.microsoft.com/office/drawing/2014/main" id="{46E75A20-C1C2-FBE7-9A97-341C72BF50FC}"/>
                      </a:ext>
                    </a:extLst>
                  </p:cNvPr>
                  <p:cNvSpPr>
                    <a:spLocks/>
                  </p:cNvSpPr>
                  <p:nvPr/>
                </p:nvSpPr>
                <p:spPr bwMode="auto">
                  <a:xfrm>
                    <a:off x="0" y="656"/>
                    <a:ext cx="1034" cy="1050"/>
                  </a:xfrm>
                  <a:custGeom>
                    <a:avLst/>
                    <a:gdLst/>
                    <a:ahLst/>
                    <a:cxnLst/>
                    <a:rect l="0" t="0" r="r" b="b"/>
                    <a:pathLst>
                      <a:path w="21600" h="21600">
                        <a:moveTo>
                          <a:pt x="20840" y="0"/>
                        </a:moveTo>
                        <a:lnTo>
                          <a:pt x="14590" y="120"/>
                        </a:lnTo>
                        <a:lnTo>
                          <a:pt x="12558" y="5647"/>
                        </a:lnTo>
                        <a:lnTo>
                          <a:pt x="8354" y="6233"/>
                        </a:lnTo>
                        <a:cubicBezTo>
                          <a:pt x="8354" y="6233"/>
                          <a:pt x="8325" y="11591"/>
                          <a:pt x="0" y="15815"/>
                        </a:cubicBezTo>
                        <a:cubicBezTo>
                          <a:pt x="0" y="15815"/>
                          <a:pt x="2501" y="20102"/>
                          <a:pt x="3879" y="21600"/>
                        </a:cubicBezTo>
                        <a:lnTo>
                          <a:pt x="15127" y="14675"/>
                        </a:lnTo>
                        <a:lnTo>
                          <a:pt x="15811" y="12758"/>
                        </a:lnTo>
                        <a:lnTo>
                          <a:pt x="20018" y="11090"/>
                        </a:lnTo>
                        <a:lnTo>
                          <a:pt x="21600" y="6425"/>
                        </a:lnTo>
                        <a:cubicBezTo>
                          <a:pt x="21600" y="6425"/>
                          <a:pt x="21249" y="1280"/>
                          <a:pt x="20840" y="0"/>
                        </a:cubicBezTo>
                        <a:close/>
                        <a:moveTo>
                          <a:pt x="20840" y="0"/>
                        </a:moveTo>
                      </a:path>
                    </a:pathLst>
                  </a:custGeom>
                  <a:solidFill>
                    <a:srgbClr val="1F527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49" name="Group 45">
                    <a:extLst>
                      <a:ext uri="{FF2B5EF4-FFF2-40B4-BE49-F238E27FC236}">
                        <a16:creationId xmlns:a16="http://schemas.microsoft.com/office/drawing/2014/main" id="{9DEFC01A-CC1E-B3BC-33E9-9764E9ADB1C2}"/>
                      </a:ext>
                    </a:extLst>
                  </p:cNvPr>
                  <p:cNvGrpSpPr>
                    <a:grpSpLocks/>
                  </p:cNvGrpSpPr>
                  <p:nvPr/>
                </p:nvGrpSpPr>
                <p:grpSpPr bwMode="auto">
                  <a:xfrm>
                    <a:off x="536" y="0"/>
                    <a:ext cx="992" cy="1148"/>
                    <a:chOff x="0" y="0"/>
                    <a:chExt cx="992" cy="1148"/>
                  </a:xfrm>
                </p:grpSpPr>
                <p:grpSp>
                  <p:nvGrpSpPr>
                    <p:cNvPr id="52" name="Group 33">
                      <a:extLst>
                        <a:ext uri="{FF2B5EF4-FFF2-40B4-BE49-F238E27FC236}">
                          <a16:creationId xmlns:a16="http://schemas.microsoft.com/office/drawing/2014/main" id="{5859EDC5-1919-4E6B-D13E-F28D370251CB}"/>
                        </a:ext>
                      </a:extLst>
                    </p:cNvPr>
                    <p:cNvGrpSpPr>
                      <a:grpSpLocks/>
                    </p:cNvGrpSpPr>
                    <p:nvPr/>
                  </p:nvGrpSpPr>
                  <p:grpSpPr bwMode="auto">
                    <a:xfrm>
                      <a:off x="192" y="104"/>
                      <a:ext cx="735" cy="1044"/>
                      <a:chOff x="0" y="0"/>
                      <a:chExt cx="735" cy="1044"/>
                    </a:xfrm>
                  </p:grpSpPr>
                  <p:sp>
                    <p:nvSpPr>
                      <p:cNvPr id="64" name="AutoShape 31">
                        <a:extLst>
                          <a:ext uri="{FF2B5EF4-FFF2-40B4-BE49-F238E27FC236}">
                            <a16:creationId xmlns:a16="http://schemas.microsoft.com/office/drawing/2014/main" id="{D3DCA988-2B1F-2586-B933-D117B8DB32A2}"/>
                          </a:ext>
                        </a:extLst>
                      </p:cNvPr>
                      <p:cNvSpPr>
                        <a:spLocks/>
                      </p:cNvSpPr>
                      <p:nvPr/>
                    </p:nvSpPr>
                    <p:spPr bwMode="auto">
                      <a:xfrm>
                        <a:off x="24" y="0"/>
                        <a:ext cx="711" cy="1026"/>
                      </a:xfrm>
                      <a:custGeom>
                        <a:avLst/>
                        <a:gdLst/>
                        <a:ahLst/>
                        <a:cxnLst/>
                        <a:rect l="0" t="0" r="r" b="b"/>
                        <a:pathLst>
                          <a:path w="21377" h="19215">
                            <a:moveTo>
                              <a:pt x="21359" y="4555"/>
                            </a:moveTo>
                            <a:cubicBezTo>
                              <a:pt x="20034" y="-2199"/>
                              <a:pt x="10940" y="348"/>
                              <a:pt x="9009" y="1087"/>
                            </a:cubicBezTo>
                            <a:cubicBezTo>
                              <a:pt x="7079" y="1827"/>
                              <a:pt x="6225" y="6185"/>
                              <a:pt x="6225" y="6185"/>
                            </a:cubicBezTo>
                            <a:lnTo>
                              <a:pt x="7433" y="8603"/>
                            </a:lnTo>
                            <a:lnTo>
                              <a:pt x="6921" y="10349"/>
                            </a:lnTo>
                            <a:lnTo>
                              <a:pt x="0" y="19204"/>
                            </a:lnTo>
                            <a:cubicBezTo>
                              <a:pt x="1010" y="19401"/>
                              <a:pt x="5186" y="16807"/>
                              <a:pt x="9325" y="14748"/>
                            </a:cubicBezTo>
                            <a:cubicBezTo>
                              <a:pt x="10501" y="13856"/>
                              <a:pt x="12732" y="12238"/>
                              <a:pt x="13255" y="12387"/>
                            </a:cubicBezTo>
                            <a:cubicBezTo>
                              <a:pt x="13976" y="12592"/>
                              <a:pt x="18159" y="13134"/>
                              <a:pt x="18679" y="12105"/>
                            </a:cubicBezTo>
                            <a:cubicBezTo>
                              <a:pt x="19379" y="10721"/>
                              <a:pt x="21600" y="5784"/>
                              <a:pt x="21359" y="4555"/>
                            </a:cubicBezTo>
                            <a:close/>
                            <a:moveTo>
                              <a:pt x="21359" y="4555"/>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5" name="AutoShape 32">
                        <a:extLst>
                          <a:ext uri="{FF2B5EF4-FFF2-40B4-BE49-F238E27FC236}">
                            <a16:creationId xmlns:a16="http://schemas.microsoft.com/office/drawing/2014/main" id="{5A51856C-7847-44EC-B564-F7F747D7DF1F}"/>
                          </a:ext>
                        </a:extLst>
                      </p:cNvPr>
                      <p:cNvSpPr>
                        <a:spLocks/>
                      </p:cNvSpPr>
                      <p:nvPr/>
                    </p:nvSpPr>
                    <p:spPr bwMode="auto">
                      <a:xfrm>
                        <a:off x="0" y="488"/>
                        <a:ext cx="642" cy="556"/>
                      </a:xfrm>
                      <a:custGeom>
                        <a:avLst/>
                        <a:gdLst/>
                        <a:ahLst/>
                        <a:cxnLst/>
                        <a:rect l="0" t="0" r="r" b="b"/>
                        <a:pathLst>
                          <a:path w="21421" h="19575">
                            <a:moveTo>
                              <a:pt x="20974" y="5726"/>
                            </a:moveTo>
                            <a:cubicBezTo>
                              <a:pt x="20974" y="5726"/>
                              <a:pt x="14861" y="3324"/>
                              <a:pt x="12853" y="1814"/>
                            </a:cubicBezTo>
                            <a:cubicBezTo>
                              <a:pt x="10846" y="304"/>
                              <a:pt x="10149" y="-665"/>
                              <a:pt x="10225" y="549"/>
                            </a:cubicBezTo>
                            <a:cubicBezTo>
                              <a:pt x="10273" y="1309"/>
                              <a:pt x="8660" y="8250"/>
                              <a:pt x="4" y="19308"/>
                            </a:cubicBezTo>
                            <a:cubicBezTo>
                              <a:pt x="-179" y="20935"/>
                              <a:pt x="6013" y="14619"/>
                              <a:pt x="7542" y="14025"/>
                            </a:cubicBezTo>
                            <a:cubicBezTo>
                              <a:pt x="10487" y="11849"/>
                              <a:pt x="15232" y="5921"/>
                              <a:pt x="15715" y="6154"/>
                            </a:cubicBezTo>
                            <a:cubicBezTo>
                              <a:pt x="16429" y="6498"/>
                              <a:pt x="20214" y="7347"/>
                              <a:pt x="21421" y="6141"/>
                            </a:cubicBezTo>
                            <a:cubicBezTo>
                              <a:pt x="21323" y="5958"/>
                              <a:pt x="21177" y="5809"/>
                              <a:pt x="20974" y="5726"/>
                            </a:cubicBezTo>
                            <a:close/>
                            <a:moveTo>
                              <a:pt x="20974" y="5726"/>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53" name="AutoShape 34">
                      <a:extLst>
                        <a:ext uri="{FF2B5EF4-FFF2-40B4-BE49-F238E27FC236}">
                          <a16:creationId xmlns:a16="http://schemas.microsoft.com/office/drawing/2014/main" id="{147FD219-B976-AA2B-8214-BD0539D2F5B1}"/>
                        </a:ext>
                      </a:extLst>
                    </p:cNvPr>
                    <p:cNvSpPr>
                      <a:spLocks/>
                    </p:cNvSpPr>
                    <p:nvPr/>
                  </p:nvSpPr>
                  <p:spPr bwMode="auto">
                    <a:xfrm>
                      <a:off x="488" y="304"/>
                      <a:ext cx="42" cy="123"/>
                    </a:xfrm>
                    <a:custGeom>
                      <a:avLst/>
                      <a:gdLst/>
                      <a:ahLst/>
                      <a:cxnLst/>
                      <a:rect l="0" t="0" r="r" b="b"/>
                      <a:pathLst>
                        <a:path w="21543" h="20944">
                          <a:moveTo>
                            <a:pt x="415" y="8"/>
                          </a:moveTo>
                          <a:cubicBezTo>
                            <a:pt x="415" y="8"/>
                            <a:pt x="21600" y="-656"/>
                            <a:pt x="21543" y="9993"/>
                          </a:cubicBezTo>
                          <a:cubicBezTo>
                            <a:pt x="21490" y="20645"/>
                            <a:pt x="0" y="20944"/>
                            <a:pt x="0" y="20944"/>
                          </a:cubicBezTo>
                          <a:cubicBezTo>
                            <a:pt x="0" y="20944"/>
                            <a:pt x="20097" y="7515"/>
                            <a:pt x="415" y="8"/>
                          </a:cubicBezTo>
                          <a:close/>
                          <a:moveTo>
                            <a:pt x="415" y="8"/>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4" name="AutoShape 35">
                      <a:extLst>
                        <a:ext uri="{FF2B5EF4-FFF2-40B4-BE49-F238E27FC236}">
                          <a16:creationId xmlns:a16="http://schemas.microsoft.com/office/drawing/2014/main" id="{0D451174-D087-F323-CFF8-239B6B8441A0}"/>
                        </a:ext>
                      </a:extLst>
                    </p:cNvPr>
                    <p:cNvSpPr>
                      <a:spLocks/>
                    </p:cNvSpPr>
                    <p:nvPr/>
                  </p:nvSpPr>
                  <p:spPr bwMode="auto">
                    <a:xfrm>
                      <a:off x="768" y="400"/>
                      <a:ext cx="32" cy="47"/>
                    </a:xfrm>
                    <a:custGeom>
                      <a:avLst/>
                      <a:gdLst/>
                      <a:ahLst/>
                      <a:cxnLst/>
                      <a:rect l="0" t="0" r="r" b="b"/>
                      <a:pathLst>
                        <a:path w="21578" h="21570">
                          <a:moveTo>
                            <a:pt x="15212" y="162"/>
                          </a:moveTo>
                          <a:cubicBezTo>
                            <a:pt x="14556" y="38"/>
                            <a:pt x="13871" y="-15"/>
                            <a:pt x="13176" y="3"/>
                          </a:cubicBezTo>
                          <a:cubicBezTo>
                            <a:pt x="12481" y="21"/>
                            <a:pt x="11778" y="111"/>
                            <a:pt x="11087" y="262"/>
                          </a:cubicBezTo>
                          <a:cubicBezTo>
                            <a:pt x="10396" y="414"/>
                            <a:pt x="9716" y="628"/>
                            <a:pt x="9065" y="890"/>
                          </a:cubicBezTo>
                          <a:cubicBezTo>
                            <a:pt x="8413" y="1153"/>
                            <a:pt x="7790" y="1463"/>
                            <a:pt x="7205" y="1807"/>
                          </a:cubicBezTo>
                          <a:cubicBezTo>
                            <a:pt x="6621" y="2150"/>
                            <a:pt x="6074" y="2526"/>
                            <a:pt x="5571" y="2920"/>
                          </a:cubicBezTo>
                          <a:cubicBezTo>
                            <a:pt x="5067" y="3313"/>
                            <a:pt x="4606" y="3725"/>
                            <a:pt x="4188" y="4141"/>
                          </a:cubicBezTo>
                          <a:cubicBezTo>
                            <a:pt x="3769" y="4557"/>
                            <a:pt x="3393" y="4979"/>
                            <a:pt x="3057" y="5397"/>
                          </a:cubicBezTo>
                          <a:cubicBezTo>
                            <a:pt x="2720" y="5815"/>
                            <a:pt x="2423" y="6230"/>
                            <a:pt x="2159" y="6634"/>
                          </a:cubicBezTo>
                          <a:cubicBezTo>
                            <a:pt x="1896" y="7039"/>
                            <a:pt x="1667" y="7434"/>
                            <a:pt x="1467" y="7816"/>
                          </a:cubicBezTo>
                          <a:cubicBezTo>
                            <a:pt x="1267" y="8198"/>
                            <a:pt x="1096" y="8566"/>
                            <a:pt x="948" y="8921"/>
                          </a:cubicBezTo>
                          <a:cubicBezTo>
                            <a:pt x="801" y="9275"/>
                            <a:pt x="663" y="9650"/>
                            <a:pt x="539" y="10046"/>
                          </a:cubicBezTo>
                          <a:cubicBezTo>
                            <a:pt x="415" y="10442"/>
                            <a:pt x="305" y="10860"/>
                            <a:pt x="218" y="11298"/>
                          </a:cubicBezTo>
                          <a:cubicBezTo>
                            <a:pt x="130" y="11736"/>
                            <a:pt x="64" y="12194"/>
                            <a:pt x="29" y="12669"/>
                          </a:cubicBezTo>
                          <a:cubicBezTo>
                            <a:pt x="-6" y="13144"/>
                            <a:pt x="-11" y="13636"/>
                            <a:pt x="25" y="14139"/>
                          </a:cubicBezTo>
                          <a:cubicBezTo>
                            <a:pt x="60" y="14641"/>
                            <a:pt x="136" y="15154"/>
                            <a:pt x="263" y="15667"/>
                          </a:cubicBezTo>
                          <a:cubicBezTo>
                            <a:pt x="389" y="16180"/>
                            <a:pt x="565" y="16693"/>
                            <a:pt x="799" y="17192"/>
                          </a:cubicBezTo>
                          <a:cubicBezTo>
                            <a:pt x="1034" y="17690"/>
                            <a:pt x="1326" y="18174"/>
                            <a:pt x="1679" y="18627"/>
                          </a:cubicBezTo>
                          <a:cubicBezTo>
                            <a:pt x="2033" y="19080"/>
                            <a:pt x="2448" y="19501"/>
                            <a:pt x="2921" y="19874"/>
                          </a:cubicBezTo>
                          <a:cubicBezTo>
                            <a:pt x="3394" y="20246"/>
                            <a:pt x="3926" y="20569"/>
                            <a:pt x="4505" y="20828"/>
                          </a:cubicBezTo>
                          <a:cubicBezTo>
                            <a:pt x="5084" y="21088"/>
                            <a:pt x="5710" y="21284"/>
                            <a:pt x="6366" y="21408"/>
                          </a:cubicBezTo>
                          <a:cubicBezTo>
                            <a:pt x="7022" y="21532"/>
                            <a:pt x="7707" y="21585"/>
                            <a:pt x="8402" y="21567"/>
                          </a:cubicBezTo>
                          <a:cubicBezTo>
                            <a:pt x="9097" y="21549"/>
                            <a:pt x="9800" y="21459"/>
                            <a:pt x="10491" y="21308"/>
                          </a:cubicBezTo>
                          <a:cubicBezTo>
                            <a:pt x="11182" y="21156"/>
                            <a:pt x="11862" y="20942"/>
                            <a:pt x="12513" y="20680"/>
                          </a:cubicBezTo>
                          <a:cubicBezTo>
                            <a:pt x="13165" y="20417"/>
                            <a:pt x="13788" y="20107"/>
                            <a:pt x="14373" y="19763"/>
                          </a:cubicBezTo>
                          <a:cubicBezTo>
                            <a:pt x="14957" y="19420"/>
                            <a:pt x="15504" y="19044"/>
                            <a:pt x="16007" y="18650"/>
                          </a:cubicBezTo>
                          <a:cubicBezTo>
                            <a:pt x="16511" y="18257"/>
                            <a:pt x="16972" y="17845"/>
                            <a:pt x="17390" y="17429"/>
                          </a:cubicBezTo>
                          <a:cubicBezTo>
                            <a:pt x="17809" y="17013"/>
                            <a:pt x="18185" y="16591"/>
                            <a:pt x="18521" y="16173"/>
                          </a:cubicBezTo>
                          <a:cubicBezTo>
                            <a:pt x="18858" y="15755"/>
                            <a:pt x="19155" y="15340"/>
                            <a:pt x="19419" y="14936"/>
                          </a:cubicBezTo>
                          <a:cubicBezTo>
                            <a:pt x="19682" y="14531"/>
                            <a:pt x="19911" y="14136"/>
                            <a:pt x="20111" y="13754"/>
                          </a:cubicBezTo>
                          <a:cubicBezTo>
                            <a:pt x="20311" y="13372"/>
                            <a:pt x="20482" y="13004"/>
                            <a:pt x="20630" y="12649"/>
                          </a:cubicBezTo>
                          <a:cubicBezTo>
                            <a:pt x="20777" y="12295"/>
                            <a:pt x="20915" y="11920"/>
                            <a:pt x="21039" y="11524"/>
                          </a:cubicBezTo>
                          <a:cubicBezTo>
                            <a:pt x="21163" y="11128"/>
                            <a:pt x="21273" y="10710"/>
                            <a:pt x="21360" y="10272"/>
                          </a:cubicBezTo>
                          <a:cubicBezTo>
                            <a:pt x="21448" y="9834"/>
                            <a:pt x="21514" y="9376"/>
                            <a:pt x="21549" y="8901"/>
                          </a:cubicBezTo>
                          <a:cubicBezTo>
                            <a:pt x="21584" y="8426"/>
                            <a:pt x="21589" y="7934"/>
                            <a:pt x="21553" y="7431"/>
                          </a:cubicBezTo>
                          <a:cubicBezTo>
                            <a:pt x="21518" y="6929"/>
                            <a:pt x="21442" y="6416"/>
                            <a:pt x="21315" y="5903"/>
                          </a:cubicBezTo>
                          <a:cubicBezTo>
                            <a:pt x="21189" y="5390"/>
                            <a:pt x="21013" y="4877"/>
                            <a:pt x="20779" y="4378"/>
                          </a:cubicBezTo>
                          <a:cubicBezTo>
                            <a:pt x="20544" y="3880"/>
                            <a:pt x="20252" y="3396"/>
                            <a:pt x="19899" y="2943"/>
                          </a:cubicBezTo>
                          <a:cubicBezTo>
                            <a:pt x="19545" y="2490"/>
                            <a:pt x="19130" y="2069"/>
                            <a:pt x="18657" y="1696"/>
                          </a:cubicBezTo>
                          <a:cubicBezTo>
                            <a:pt x="18184" y="1324"/>
                            <a:pt x="17652" y="1001"/>
                            <a:pt x="17073" y="742"/>
                          </a:cubicBezTo>
                          <a:cubicBezTo>
                            <a:pt x="16494" y="482"/>
                            <a:pt x="15868" y="286"/>
                            <a:pt x="15212" y="162"/>
                          </a:cubicBezTo>
                          <a:close/>
                          <a:moveTo>
                            <a:pt x="15212" y="162"/>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5" name="AutoShape 36">
                      <a:extLst>
                        <a:ext uri="{FF2B5EF4-FFF2-40B4-BE49-F238E27FC236}">
                          <a16:creationId xmlns:a16="http://schemas.microsoft.com/office/drawing/2014/main" id="{4DC27F7F-936F-8493-4013-0CC54684E76A}"/>
                        </a:ext>
                      </a:extLst>
                    </p:cNvPr>
                    <p:cNvSpPr>
                      <a:spLocks/>
                    </p:cNvSpPr>
                    <p:nvPr/>
                  </p:nvSpPr>
                  <p:spPr bwMode="auto">
                    <a:xfrm>
                      <a:off x="880" y="456"/>
                      <a:ext cx="27" cy="46"/>
                    </a:xfrm>
                    <a:custGeom>
                      <a:avLst/>
                      <a:gdLst/>
                      <a:ahLst/>
                      <a:cxnLst/>
                      <a:rect l="0" t="0" r="r" b="b"/>
                      <a:pathLst>
                        <a:path w="18996" h="20058">
                          <a:moveTo>
                            <a:pt x="1683" y="8384"/>
                          </a:moveTo>
                          <a:cubicBezTo>
                            <a:pt x="-1302" y="13844"/>
                            <a:pt x="-212" y="19016"/>
                            <a:pt x="4123" y="19921"/>
                          </a:cubicBezTo>
                          <a:cubicBezTo>
                            <a:pt x="8446" y="20829"/>
                            <a:pt x="14361" y="17138"/>
                            <a:pt x="17319" y="11671"/>
                          </a:cubicBezTo>
                          <a:cubicBezTo>
                            <a:pt x="20298" y="6218"/>
                            <a:pt x="19202" y="1049"/>
                            <a:pt x="14879" y="137"/>
                          </a:cubicBezTo>
                          <a:cubicBezTo>
                            <a:pt x="10561" y="-771"/>
                            <a:pt x="4635" y="2917"/>
                            <a:pt x="1683" y="8384"/>
                          </a:cubicBezTo>
                          <a:close/>
                          <a:moveTo>
                            <a:pt x="1683" y="8384"/>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6" name="AutoShape 37">
                      <a:extLst>
                        <a:ext uri="{FF2B5EF4-FFF2-40B4-BE49-F238E27FC236}">
                          <a16:creationId xmlns:a16="http://schemas.microsoft.com/office/drawing/2014/main" id="{3FC40FAD-2BBF-B8C1-5760-90CF6F88207D}"/>
                        </a:ext>
                      </a:extLst>
                    </p:cNvPr>
                    <p:cNvSpPr>
                      <a:spLocks/>
                    </p:cNvSpPr>
                    <p:nvPr/>
                  </p:nvSpPr>
                  <p:spPr bwMode="auto">
                    <a:xfrm>
                      <a:off x="728" y="304"/>
                      <a:ext cx="105" cy="34"/>
                    </a:xfrm>
                    <a:custGeom>
                      <a:avLst/>
                      <a:gdLst/>
                      <a:ahLst/>
                      <a:cxnLst/>
                      <a:rect l="0" t="0" r="r" b="b"/>
                      <a:pathLst>
                        <a:path w="20608" h="16787">
                          <a:moveTo>
                            <a:pt x="20468" y="15003"/>
                          </a:moveTo>
                          <a:cubicBezTo>
                            <a:pt x="15516" y="956"/>
                            <a:pt x="7237" y="-4356"/>
                            <a:pt x="387" y="3951"/>
                          </a:cubicBezTo>
                          <a:cubicBezTo>
                            <a:pt x="-522" y="5056"/>
                            <a:pt x="362" y="6924"/>
                            <a:pt x="1069" y="6448"/>
                          </a:cubicBezTo>
                          <a:cubicBezTo>
                            <a:pt x="3932" y="4514"/>
                            <a:pt x="6503" y="2776"/>
                            <a:pt x="9513" y="3570"/>
                          </a:cubicBezTo>
                          <a:cubicBezTo>
                            <a:pt x="13313" y="4569"/>
                            <a:pt x="16246" y="10588"/>
                            <a:pt x="19089" y="16363"/>
                          </a:cubicBezTo>
                          <a:cubicBezTo>
                            <a:pt x="19521" y="17244"/>
                            <a:pt x="21078" y="16733"/>
                            <a:pt x="20468" y="15003"/>
                          </a:cubicBezTo>
                          <a:close/>
                          <a:moveTo>
                            <a:pt x="20468" y="15003"/>
                          </a:moveTo>
                        </a:path>
                      </a:pathLst>
                    </a:custGeom>
                    <a:solidFill>
                      <a:srgbClr val="8C3806"/>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7" name="AutoShape 38">
                      <a:extLst>
                        <a:ext uri="{FF2B5EF4-FFF2-40B4-BE49-F238E27FC236}">
                          <a16:creationId xmlns:a16="http://schemas.microsoft.com/office/drawing/2014/main" id="{DDF2144D-65D2-3B4E-9474-131F08B2C4C9}"/>
                        </a:ext>
                      </a:extLst>
                    </p:cNvPr>
                    <p:cNvSpPr>
                      <a:spLocks/>
                    </p:cNvSpPr>
                    <p:nvPr/>
                  </p:nvSpPr>
                  <p:spPr bwMode="auto">
                    <a:xfrm>
                      <a:off x="904" y="376"/>
                      <a:ext cx="38" cy="22"/>
                    </a:xfrm>
                    <a:custGeom>
                      <a:avLst/>
                      <a:gdLst/>
                      <a:ahLst/>
                      <a:cxnLst/>
                      <a:rect l="0" t="0" r="r" b="b"/>
                      <a:pathLst>
                        <a:path w="21129" h="20394">
                          <a:moveTo>
                            <a:pt x="13447" y="2846"/>
                          </a:moveTo>
                          <a:cubicBezTo>
                            <a:pt x="9223" y="-609"/>
                            <a:pt x="5280" y="-267"/>
                            <a:pt x="804" y="526"/>
                          </a:cubicBezTo>
                          <a:cubicBezTo>
                            <a:pt x="-316" y="722"/>
                            <a:pt x="-228" y="2722"/>
                            <a:pt x="831" y="2947"/>
                          </a:cubicBezTo>
                          <a:cubicBezTo>
                            <a:pt x="3622" y="3551"/>
                            <a:pt x="7035" y="4984"/>
                            <a:pt x="9549" y="7115"/>
                          </a:cubicBezTo>
                          <a:cubicBezTo>
                            <a:pt x="13059" y="10082"/>
                            <a:pt x="14404" y="15842"/>
                            <a:pt x="17346" y="19704"/>
                          </a:cubicBezTo>
                          <a:cubicBezTo>
                            <a:pt x="18325" y="20991"/>
                            <a:pt x="21059" y="20518"/>
                            <a:pt x="21125" y="17944"/>
                          </a:cubicBezTo>
                          <a:cubicBezTo>
                            <a:pt x="21284" y="11456"/>
                            <a:pt x="16640" y="5471"/>
                            <a:pt x="13447" y="2846"/>
                          </a:cubicBezTo>
                          <a:close/>
                          <a:moveTo>
                            <a:pt x="13447" y="2846"/>
                          </a:moveTo>
                        </a:path>
                      </a:pathLst>
                    </a:custGeom>
                    <a:solidFill>
                      <a:srgbClr val="8C3806"/>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8" name="AutoShape 39">
                      <a:extLst>
                        <a:ext uri="{FF2B5EF4-FFF2-40B4-BE49-F238E27FC236}">
                          <a16:creationId xmlns:a16="http://schemas.microsoft.com/office/drawing/2014/main" id="{00EE0270-6BCA-3695-618F-4996D00FF5F0}"/>
                        </a:ext>
                      </a:extLst>
                    </p:cNvPr>
                    <p:cNvSpPr>
                      <a:spLocks/>
                    </p:cNvSpPr>
                    <p:nvPr/>
                  </p:nvSpPr>
                  <p:spPr bwMode="auto">
                    <a:xfrm>
                      <a:off x="128" y="247"/>
                      <a:ext cx="362" cy="474"/>
                    </a:xfrm>
                    <a:custGeom>
                      <a:avLst/>
                      <a:gdLst/>
                      <a:ahLst/>
                      <a:cxnLst/>
                      <a:rect l="0" t="0" r="r" b="b"/>
                      <a:pathLst>
                        <a:path w="21155" h="20530">
                          <a:moveTo>
                            <a:pt x="19579" y="638"/>
                          </a:moveTo>
                          <a:cubicBezTo>
                            <a:pt x="19579" y="638"/>
                            <a:pt x="16729" y="5893"/>
                            <a:pt x="18585" y="7611"/>
                          </a:cubicBezTo>
                          <a:cubicBezTo>
                            <a:pt x="20441" y="9329"/>
                            <a:pt x="21155" y="10022"/>
                            <a:pt x="21155" y="10022"/>
                          </a:cubicBezTo>
                          <a:lnTo>
                            <a:pt x="18641" y="20530"/>
                          </a:lnTo>
                          <a:cubicBezTo>
                            <a:pt x="18641" y="20530"/>
                            <a:pt x="15724" y="18569"/>
                            <a:pt x="5673" y="17589"/>
                          </a:cubicBezTo>
                          <a:cubicBezTo>
                            <a:pt x="5673" y="17589"/>
                            <a:pt x="903" y="10812"/>
                            <a:pt x="28" y="8734"/>
                          </a:cubicBezTo>
                          <a:cubicBezTo>
                            <a:pt x="-445" y="7612"/>
                            <a:pt x="5360" y="2033"/>
                            <a:pt x="7387" y="1104"/>
                          </a:cubicBezTo>
                          <a:cubicBezTo>
                            <a:pt x="12132" y="-1070"/>
                            <a:pt x="19579" y="638"/>
                            <a:pt x="19579" y="638"/>
                          </a:cubicBezTo>
                          <a:close/>
                          <a:moveTo>
                            <a:pt x="19579" y="638"/>
                          </a:moveTo>
                        </a:path>
                      </a:pathLst>
                    </a:custGeom>
                    <a:solidFill>
                      <a:srgbClr val="6C2706"/>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9" name="AutoShape 40">
                      <a:extLst>
                        <a:ext uri="{FF2B5EF4-FFF2-40B4-BE49-F238E27FC236}">
                          <a16:creationId xmlns:a16="http://schemas.microsoft.com/office/drawing/2014/main" id="{53240DF5-B64B-4393-BA9D-C9ADE03C489D}"/>
                        </a:ext>
                      </a:extLst>
                    </p:cNvPr>
                    <p:cNvSpPr>
                      <a:spLocks/>
                    </p:cNvSpPr>
                    <p:nvPr/>
                  </p:nvSpPr>
                  <p:spPr bwMode="auto">
                    <a:xfrm>
                      <a:off x="0" y="0"/>
                      <a:ext cx="992" cy="756"/>
                    </a:xfrm>
                    <a:custGeom>
                      <a:avLst/>
                      <a:gdLst/>
                      <a:ahLst/>
                      <a:cxnLst/>
                      <a:rect l="0" t="0" r="r" b="b"/>
                      <a:pathLst>
                        <a:path w="21171" h="20375">
                          <a:moveTo>
                            <a:pt x="21103" y="6682"/>
                          </a:moveTo>
                          <a:cubicBezTo>
                            <a:pt x="20798" y="4175"/>
                            <a:pt x="19200" y="3678"/>
                            <a:pt x="17753" y="1957"/>
                          </a:cubicBezTo>
                          <a:cubicBezTo>
                            <a:pt x="16306" y="236"/>
                            <a:pt x="13418" y="-1225"/>
                            <a:pt x="10255" y="1557"/>
                          </a:cubicBezTo>
                          <a:cubicBezTo>
                            <a:pt x="10255" y="1557"/>
                            <a:pt x="4080" y="5429"/>
                            <a:pt x="27" y="2054"/>
                          </a:cubicBezTo>
                          <a:cubicBezTo>
                            <a:pt x="27" y="2054"/>
                            <a:pt x="-191" y="5498"/>
                            <a:pt x="603" y="8597"/>
                          </a:cubicBezTo>
                          <a:lnTo>
                            <a:pt x="3918" y="8137"/>
                          </a:lnTo>
                          <a:cubicBezTo>
                            <a:pt x="3918" y="8137"/>
                            <a:pt x="1918" y="9503"/>
                            <a:pt x="1352" y="9443"/>
                          </a:cubicBezTo>
                          <a:cubicBezTo>
                            <a:pt x="1352" y="9443"/>
                            <a:pt x="1646" y="11466"/>
                            <a:pt x="2133" y="12594"/>
                          </a:cubicBezTo>
                          <a:cubicBezTo>
                            <a:pt x="2620" y="13722"/>
                            <a:pt x="7202" y="9826"/>
                            <a:pt x="7202" y="9826"/>
                          </a:cubicBezTo>
                          <a:cubicBezTo>
                            <a:pt x="7202" y="9826"/>
                            <a:pt x="4605" y="14293"/>
                            <a:pt x="4147" y="18299"/>
                          </a:cubicBezTo>
                          <a:lnTo>
                            <a:pt x="5140" y="20375"/>
                          </a:lnTo>
                          <a:cubicBezTo>
                            <a:pt x="5140" y="20375"/>
                            <a:pt x="8169" y="9633"/>
                            <a:pt x="10255" y="7316"/>
                          </a:cubicBezTo>
                          <a:cubicBezTo>
                            <a:pt x="10540" y="7000"/>
                            <a:pt x="10908" y="6529"/>
                            <a:pt x="11454" y="6562"/>
                          </a:cubicBezTo>
                          <a:cubicBezTo>
                            <a:pt x="12377" y="11583"/>
                            <a:pt x="8512" y="14496"/>
                            <a:pt x="7813" y="15592"/>
                          </a:cubicBezTo>
                          <a:cubicBezTo>
                            <a:pt x="7093" y="16721"/>
                            <a:pt x="7202" y="18298"/>
                            <a:pt x="7202" y="18298"/>
                          </a:cubicBezTo>
                          <a:cubicBezTo>
                            <a:pt x="7661" y="16222"/>
                            <a:pt x="11021" y="14396"/>
                            <a:pt x="12167" y="11550"/>
                          </a:cubicBezTo>
                          <a:cubicBezTo>
                            <a:pt x="13071" y="9305"/>
                            <a:pt x="13967" y="6495"/>
                            <a:pt x="14306" y="5407"/>
                          </a:cubicBezTo>
                          <a:cubicBezTo>
                            <a:pt x="14575" y="5585"/>
                            <a:pt x="15050" y="6121"/>
                            <a:pt x="14163" y="7454"/>
                          </a:cubicBezTo>
                          <a:cubicBezTo>
                            <a:pt x="14163" y="7454"/>
                            <a:pt x="16313" y="8032"/>
                            <a:pt x="17753" y="6393"/>
                          </a:cubicBezTo>
                          <a:cubicBezTo>
                            <a:pt x="17753" y="6393"/>
                            <a:pt x="18403" y="8245"/>
                            <a:pt x="18188" y="10405"/>
                          </a:cubicBezTo>
                          <a:cubicBezTo>
                            <a:pt x="18188" y="10405"/>
                            <a:pt x="19596" y="10171"/>
                            <a:pt x="20121" y="8137"/>
                          </a:cubicBezTo>
                          <a:cubicBezTo>
                            <a:pt x="20121" y="8137"/>
                            <a:pt x="20645" y="9541"/>
                            <a:pt x="20569" y="10908"/>
                          </a:cubicBezTo>
                          <a:cubicBezTo>
                            <a:pt x="20569" y="10908"/>
                            <a:pt x="21409" y="9190"/>
                            <a:pt x="21103" y="6682"/>
                          </a:cubicBezTo>
                          <a:close/>
                          <a:moveTo>
                            <a:pt x="21103" y="6682"/>
                          </a:moveTo>
                        </a:path>
                      </a:pathLst>
                    </a:custGeom>
                    <a:solidFill>
                      <a:srgbClr val="8C3806"/>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60" name="Group 44">
                      <a:extLst>
                        <a:ext uri="{FF2B5EF4-FFF2-40B4-BE49-F238E27FC236}">
                          <a16:creationId xmlns:a16="http://schemas.microsoft.com/office/drawing/2014/main" id="{3E13B274-A549-86EF-CB3F-319FC320EF31}"/>
                        </a:ext>
                      </a:extLst>
                    </p:cNvPr>
                    <p:cNvGrpSpPr>
                      <a:grpSpLocks/>
                    </p:cNvGrpSpPr>
                    <p:nvPr/>
                  </p:nvGrpSpPr>
                  <p:grpSpPr bwMode="auto">
                    <a:xfrm>
                      <a:off x="696" y="520"/>
                      <a:ext cx="151" cy="142"/>
                      <a:chOff x="0" y="0"/>
                      <a:chExt cx="151" cy="142"/>
                    </a:xfrm>
                  </p:grpSpPr>
                  <p:sp>
                    <p:nvSpPr>
                      <p:cNvPr id="61" name="AutoShape 41">
                        <a:extLst>
                          <a:ext uri="{FF2B5EF4-FFF2-40B4-BE49-F238E27FC236}">
                            <a16:creationId xmlns:a16="http://schemas.microsoft.com/office/drawing/2014/main" id="{ED5C7622-A561-3F96-5CD1-43125F451287}"/>
                          </a:ext>
                        </a:extLst>
                      </p:cNvPr>
                      <p:cNvSpPr>
                        <a:spLocks/>
                      </p:cNvSpPr>
                      <p:nvPr/>
                    </p:nvSpPr>
                    <p:spPr bwMode="auto">
                      <a:xfrm>
                        <a:off x="0" y="0"/>
                        <a:ext cx="151" cy="142"/>
                      </a:xfrm>
                      <a:custGeom>
                        <a:avLst/>
                        <a:gdLst/>
                        <a:ahLst/>
                        <a:cxnLst/>
                        <a:rect l="0" t="0" r="r" b="b"/>
                        <a:pathLst>
                          <a:path w="21600" h="14235">
                            <a:moveTo>
                              <a:pt x="21600" y="11585"/>
                            </a:moveTo>
                            <a:cubicBezTo>
                              <a:pt x="21600" y="11585"/>
                              <a:pt x="12946" y="14772"/>
                              <a:pt x="0" y="0"/>
                            </a:cubicBezTo>
                            <a:cubicBezTo>
                              <a:pt x="1" y="0"/>
                              <a:pt x="8133" y="21600"/>
                              <a:pt x="21600" y="11585"/>
                            </a:cubicBezTo>
                            <a:close/>
                            <a:moveTo>
                              <a:pt x="21600" y="11585"/>
                            </a:moveTo>
                          </a:path>
                        </a:pathLst>
                      </a:custGeom>
                      <a:solidFill>
                        <a:srgbClr val="E73B4D"/>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2" name="AutoShape 42">
                        <a:extLst>
                          <a:ext uri="{FF2B5EF4-FFF2-40B4-BE49-F238E27FC236}">
                            <a16:creationId xmlns:a16="http://schemas.microsoft.com/office/drawing/2014/main" id="{AA7A2306-532D-FB0B-100A-64285665CBD3}"/>
                          </a:ext>
                        </a:extLst>
                      </p:cNvPr>
                      <p:cNvSpPr>
                        <a:spLocks/>
                      </p:cNvSpPr>
                      <p:nvPr/>
                    </p:nvSpPr>
                    <p:spPr bwMode="auto">
                      <a:xfrm>
                        <a:off x="8" y="23"/>
                        <a:ext cx="139" cy="107"/>
                      </a:xfrm>
                      <a:custGeom>
                        <a:avLst/>
                        <a:gdLst/>
                        <a:ahLst/>
                        <a:cxnLst/>
                        <a:rect l="0" t="0" r="r" b="b"/>
                        <a:pathLst>
                          <a:path w="21600" h="21013">
                            <a:moveTo>
                              <a:pt x="2458" y="2876"/>
                            </a:moveTo>
                            <a:cubicBezTo>
                              <a:pt x="2458" y="2876"/>
                              <a:pt x="15717" y="19004"/>
                              <a:pt x="21600" y="19193"/>
                            </a:cubicBezTo>
                            <a:cubicBezTo>
                              <a:pt x="21600" y="19193"/>
                              <a:pt x="19059" y="21600"/>
                              <a:pt x="16309" y="20879"/>
                            </a:cubicBezTo>
                            <a:cubicBezTo>
                              <a:pt x="13349" y="20100"/>
                              <a:pt x="3961" y="13164"/>
                              <a:pt x="0" y="0"/>
                            </a:cubicBezTo>
                            <a:lnTo>
                              <a:pt x="2458" y="2876"/>
                            </a:lnTo>
                            <a:close/>
                            <a:moveTo>
                              <a:pt x="2458" y="2876"/>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3" name="AutoShape 43">
                        <a:extLst>
                          <a:ext uri="{FF2B5EF4-FFF2-40B4-BE49-F238E27FC236}">
                            <a16:creationId xmlns:a16="http://schemas.microsoft.com/office/drawing/2014/main" id="{9D145073-A8C4-EECD-AD38-8D2BA794B444}"/>
                          </a:ext>
                        </a:extLst>
                      </p:cNvPr>
                      <p:cNvSpPr>
                        <a:spLocks/>
                      </p:cNvSpPr>
                      <p:nvPr/>
                    </p:nvSpPr>
                    <p:spPr bwMode="auto">
                      <a:xfrm>
                        <a:off x="8" y="23"/>
                        <a:ext cx="139" cy="99"/>
                      </a:xfrm>
                      <a:custGeom>
                        <a:avLst/>
                        <a:gdLst/>
                        <a:ahLst/>
                        <a:cxnLst/>
                        <a:rect l="0" t="0" r="r" b="b"/>
                        <a:pathLst>
                          <a:path w="20128" h="19921">
                            <a:moveTo>
                              <a:pt x="0" y="0"/>
                            </a:moveTo>
                            <a:cubicBezTo>
                              <a:pt x="0" y="0"/>
                              <a:pt x="21600" y="17502"/>
                              <a:pt x="20048" y="19550"/>
                            </a:cubicBezTo>
                            <a:cubicBezTo>
                              <a:pt x="18493" y="21600"/>
                              <a:pt x="8651" y="15159"/>
                              <a:pt x="0" y="0"/>
                            </a:cubicBezTo>
                            <a:close/>
                            <a:moveTo>
                              <a:pt x="0" y="0"/>
                            </a:moveTo>
                          </a:path>
                        </a:pathLst>
                      </a:custGeom>
                      <a:solidFill>
                        <a:srgbClr val="E79277"/>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sp>
                <p:nvSpPr>
                  <p:cNvPr id="50" name="AutoShape 46">
                    <a:extLst>
                      <a:ext uri="{FF2B5EF4-FFF2-40B4-BE49-F238E27FC236}">
                        <a16:creationId xmlns:a16="http://schemas.microsoft.com/office/drawing/2014/main" id="{0452B67F-C5D0-8CB5-3AF7-14C60B90DA54}"/>
                      </a:ext>
                    </a:extLst>
                  </p:cNvPr>
                  <p:cNvSpPr>
                    <a:spLocks/>
                  </p:cNvSpPr>
                  <p:nvPr/>
                </p:nvSpPr>
                <p:spPr bwMode="auto">
                  <a:xfrm>
                    <a:off x="24" y="744"/>
                    <a:ext cx="1041" cy="938"/>
                  </a:xfrm>
                  <a:custGeom>
                    <a:avLst/>
                    <a:gdLst/>
                    <a:ahLst/>
                    <a:cxnLst/>
                    <a:rect l="0" t="0" r="r" b="b"/>
                    <a:pathLst>
                      <a:path w="21600" h="21151">
                        <a:moveTo>
                          <a:pt x="0" y="16369"/>
                        </a:moveTo>
                        <a:cubicBezTo>
                          <a:pt x="0" y="16369"/>
                          <a:pt x="2790" y="15603"/>
                          <a:pt x="6914" y="11243"/>
                        </a:cubicBezTo>
                        <a:cubicBezTo>
                          <a:pt x="15684" y="1971"/>
                          <a:pt x="20836" y="-449"/>
                          <a:pt x="21600" y="65"/>
                        </a:cubicBezTo>
                        <a:lnTo>
                          <a:pt x="15394" y="8664"/>
                        </a:lnTo>
                        <a:lnTo>
                          <a:pt x="20297" y="4617"/>
                        </a:lnTo>
                        <a:cubicBezTo>
                          <a:pt x="20297" y="4617"/>
                          <a:pt x="18239" y="10693"/>
                          <a:pt x="2837" y="21151"/>
                        </a:cubicBezTo>
                        <a:cubicBezTo>
                          <a:pt x="2837" y="21151"/>
                          <a:pt x="331" y="17530"/>
                          <a:pt x="0" y="16369"/>
                        </a:cubicBezTo>
                        <a:close/>
                        <a:moveTo>
                          <a:pt x="0" y="16369"/>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1" name="AutoShape 47">
                    <a:extLst>
                      <a:ext uri="{FF2B5EF4-FFF2-40B4-BE49-F238E27FC236}">
                        <a16:creationId xmlns:a16="http://schemas.microsoft.com/office/drawing/2014/main" id="{F1EA01BE-9A06-5C40-02F0-5BF87F551A71}"/>
                      </a:ext>
                    </a:extLst>
                  </p:cNvPr>
                  <p:cNvSpPr>
                    <a:spLocks/>
                  </p:cNvSpPr>
                  <p:nvPr/>
                </p:nvSpPr>
                <p:spPr bwMode="auto">
                  <a:xfrm>
                    <a:off x="680" y="656"/>
                    <a:ext cx="430" cy="549"/>
                  </a:xfrm>
                  <a:custGeom>
                    <a:avLst/>
                    <a:gdLst/>
                    <a:ahLst/>
                    <a:cxnLst/>
                    <a:rect l="0" t="0" r="r" b="b"/>
                    <a:pathLst>
                      <a:path w="21600" h="21600">
                        <a:moveTo>
                          <a:pt x="15736" y="0"/>
                        </a:moveTo>
                        <a:lnTo>
                          <a:pt x="19387" y="3593"/>
                        </a:lnTo>
                        <a:lnTo>
                          <a:pt x="5497" y="17939"/>
                        </a:lnTo>
                        <a:lnTo>
                          <a:pt x="19387" y="9016"/>
                        </a:lnTo>
                        <a:lnTo>
                          <a:pt x="21600" y="14860"/>
                        </a:lnTo>
                        <a:cubicBezTo>
                          <a:pt x="21600" y="14860"/>
                          <a:pt x="19532" y="12306"/>
                          <a:pt x="17562" y="12287"/>
                        </a:cubicBezTo>
                        <a:cubicBezTo>
                          <a:pt x="15592" y="12269"/>
                          <a:pt x="0" y="21600"/>
                          <a:pt x="0" y="21600"/>
                        </a:cubicBezTo>
                        <a:cubicBezTo>
                          <a:pt x="0" y="21600"/>
                          <a:pt x="19106" y="3750"/>
                          <a:pt x="17261" y="3919"/>
                        </a:cubicBezTo>
                        <a:cubicBezTo>
                          <a:pt x="15416" y="4087"/>
                          <a:pt x="8244" y="8295"/>
                          <a:pt x="8244" y="8295"/>
                        </a:cubicBezTo>
                        <a:lnTo>
                          <a:pt x="12104" y="402"/>
                        </a:lnTo>
                        <a:lnTo>
                          <a:pt x="15736" y="0"/>
                        </a:lnTo>
                        <a:close/>
                        <a:moveTo>
                          <a:pt x="15736" y="0"/>
                        </a:moveTo>
                      </a:path>
                    </a:pathLst>
                  </a:custGeom>
                  <a:solidFill>
                    <a:srgbClr val="D2D3D3"/>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46" name="AutoShape 49">
                  <a:extLst>
                    <a:ext uri="{FF2B5EF4-FFF2-40B4-BE49-F238E27FC236}">
                      <a16:creationId xmlns:a16="http://schemas.microsoft.com/office/drawing/2014/main" id="{96299272-933C-ED56-604D-74EDB95961E8}"/>
                    </a:ext>
                  </a:extLst>
                </p:cNvPr>
                <p:cNvSpPr>
                  <a:spLocks/>
                </p:cNvSpPr>
                <p:nvPr/>
              </p:nvSpPr>
              <p:spPr bwMode="auto">
                <a:xfrm>
                  <a:off x="288" y="1608"/>
                  <a:ext cx="563" cy="375"/>
                </a:xfrm>
                <a:custGeom>
                  <a:avLst/>
                  <a:gdLst/>
                  <a:ahLst/>
                  <a:cxnLst/>
                  <a:rect l="0" t="0" r="r" b="b"/>
                  <a:pathLst>
                    <a:path w="21600" h="20982">
                      <a:moveTo>
                        <a:pt x="18883" y="9540"/>
                      </a:moveTo>
                      <a:lnTo>
                        <a:pt x="16971" y="4191"/>
                      </a:lnTo>
                      <a:cubicBezTo>
                        <a:pt x="16971" y="4191"/>
                        <a:pt x="15925" y="3343"/>
                        <a:pt x="12789" y="1363"/>
                      </a:cubicBezTo>
                      <a:cubicBezTo>
                        <a:pt x="9653" y="-618"/>
                        <a:pt x="10176" y="144"/>
                        <a:pt x="10176" y="144"/>
                      </a:cubicBezTo>
                      <a:lnTo>
                        <a:pt x="12162" y="3191"/>
                      </a:lnTo>
                      <a:cubicBezTo>
                        <a:pt x="12162" y="3191"/>
                        <a:pt x="11744" y="4650"/>
                        <a:pt x="7876" y="4191"/>
                      </a:cubicBezTo>
                      <a:cubicBezTo>
                        <a:pt x="5579" y="3919"/>
                        <a:pt x="0" y="12790"/>
                        <a:pt x="0" y="12790"/>
                      </a:cubicBezTo>
                      <a:cubicBezTo>
                        <a:pt x="0" y="12790"/>
                        <a:pt x="10709" y="11633"/>
                        <a:pt x="12974" y="14519"/>
                      </a:cubicBezTo>
                      <a:cubicBezTo>
                        <a:pt x="15238" y="17405"/>
                        <a:pt x="17389" y="20982"/>
                        <a:pt x="17389" y="20982"/>
                      </a:cubicBezTo>
                      <a:lnTo>
                        <a:pt x="21600" y="12823"/>
                      </a:lnTo>
                      <a:lnTo>
                        <a:pt x="18883" y="9540"/>
                      </a:lnTo>
                      <a:close/>
                      <a:moveTo>
                        <a:pt x="18883" y="9540"/>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47" name="AutoShape 50">
                  <a:extLst>
                    <a:ext uri="{FF2B5EF4-FFF2-40B4-BE49-F238E27FC236}">
                      <a16:creationId xmlns:a16="http://schemas.microsoft.com/office/drawing/2014/main" id="{9EE94EC3-810F-8C62-3710-A7A3D48F038B}"/>
                    </a:ext>
                  </a:extLst>
                </p:cNvPr>
                <p:cNvSpPr>
                  <a:spLocks/>
                </p:cNvSpPr>
                <p:nvPr/>
              </p:nvSpPr>
              <p:spPr bwMode="auto">
                <a:xfrm>
                  <a:off x="0" y="1872"/>
                  <a:ext cx="492" cy="349"/>
                </a:xfrm>
                <a:custGeom>
                  <a:avLst/>
                  <a:gdLst/>
                  <a:ahLst/>
                  <a:cxnLst/>
                  <a:rect l="0" t="0" r="r" b="b"/>
                  <a:pathLst>
                    <a:path w="21600" h="21599">
                      <a:moveTo>
                        <a:pt x="17632" y="3672"/>
                      </a:moveTo>
                      <a:lnTo>
                        <a:pt x="13683" y="0"/>
                      </a:lnTo>
                      <a:cubicBezTo>
                        <a:pt x="13683" y="0"/>
                        <a:pt x="12315" y="-1"/>
                        <a:pt x="8426" y="541"/>
                      </a:cubicBezTo>
                      <a:cubicBezTo>
                        <a:pt x="4537" y="1082"/>
                        <a:pt x="5350" y="1409"/>
                        <a:pt x="5350" y="1409"/>
                      </a:cubicBezTo>
                      <a:lnTo>
                        <a:pt x="8496" y="2799"/>
                      </a:lnTo>
                      <a:cubicBezTo>
                        <a:pt x="8496" y="2799"/>
                        <a:pt x="8635" y="4536"/>
                        <a:pt x="4594" y="7121"/>
                      </a:cubicBezTo>
                      <a:cubicBezTo>
                        <a:pt x="2194" y="8657"/>
                        <a:pt x="0" y="21599"/>
                        <a:pt x="0" y="21599"/>
                      </a:cubicBezTo>
                      <a:cubicBezTo>
                        <a:pt x="0" y="21599"/>
                        <a:pt x="10262" y="12095"/>
                        <a:pt x="13625" y="13110"/>
                      </a:cubicBezTo>
                      <a:cubicBezTo>
                        <a:pt x="16988" y="14126"/>
                        <a:pt x="20501" y="15899"/>
                        <a:pt x="20501" y="15899"/>
                      </a:cubicBezTo>
                      <a:lnTo>
                        <a:pt x="21600" y="4717"/>
                      </a:lnTo>
                      <a:lnTo>
                        <a:pt x="17632" y="3672"/>
                      </a:lnTo>
                      <a:close/>
                      <a:moveTo>
                        <a:pt x="17632" y="3672"/>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nvGrpSpPr>
              <p:cNvPr id="7" name="Group 81">
                <a:extLst>
                  <a:ext uri="{FF2B5EF4-FFF2-40B4-BE49-F238E27FC236}">
                    <a16:creationId xmlns:a16="http://schemas.microsoft.com/office/drawing/2014/main" id="{3E68563C-2962-2359-564D-7543BC97378D}"/>
                  </a:ext>
                </a:extLst>
              </p:cNvPr>
              <p:cNvGrpSpPr>
                <a:grpSpLocks/>
              </p:cNvGrpSpPr>
              <p:nvPr/>
            </p:nvGrpSpPr>
            <p:grpSpPr bwMode="auto">
              <a:xfrm>
                <a:off x="0" y="0"/>
                <a:ext cx="3906" cy="2319"/>
                <a:chOff x="0" y="0"/>
                <a:chExt cx="3906" cy="2319"/>
              </a:xfrm>
            </p:grpSpPr>
            <p:sp>
              <p:nvSpPr>
                <p:cNvPr id="8" name="AutoShape 52">
                  <a:extLst>
                    <a:ext uri="{FF2B5EF4-FFF2-40B4-BE49-F238E27FC236}">
                      <a16:creationId xmlns:a16="http://schemas.microsoft.com/office/drawing/2014/main" id="{141AA1DD-E403-7358-9D5F-A210B043DA64}"/>
                    </a:ext>
                  </a:extLst>
                </p:cNvPr>
                <p:cNvSpPr>
                  <a:spLocks/>
                </p:cNvSpPr>
                <p:nvPr/>
              </p:nvSpPr>
              <p:spPr bwMode="auto">
                <a:xfrm>
                  <a:off x="256" y="1352"/>
                  <a:ext cx="1801" cy="839"/>
                </a:xfrm>
                <a:custGeom>
                  <a:avLst/>
                  <a:gdLst/>
                  <a:ahLst/>
                  <a:cxnLst/>
                  <a:rect l="0" t="0" r="r" b="b"/>
                  <a:pathLst>
                    <a:path w="21600" h="20880">
                      <a:moveTo>
                        <a:pt x="21600" y="10127"/>
                      </a:moveTo>
                      <a:cubicBezTo>
                        <a:pt x="21600" y="10127"/>
                        <a:pt x="17978" y="21600"/>
                        <a:pt x="0" y="20844"/>
                      </a:cubicBezTo>
                      <a:cubicBezTo>
                        <a:pt x="0" y="20844"/>
                        <a:pt x="34" y="18544"/>
                        <a:pt x="1021" y="15003"/>
                      </a:cubicBezTo>
                      <a:cubicBezTo>
                        <a:pt x="1021" y="15003"/>
                        <a:pt x="12935" y="15274"/>
                        <a:pt x="17527" y="0"/>
                      </a:cubicBezTo>
                      <a:cubicBezTo>
                        <a:pt x="17527" y="0"/>
                        <a:pt x="21166" y="4856"/>
                        <a:pt x="21600" y="10127"/>
                      </a:cubicBezTo>
                      <a:close/>
                      <a:moveTo>
                        <a:pt x="21600" y="10127"/>
                      </a:moveTo>
                    </a:path>
                  </a:pathLst>
                </a:custGeom>
                <a:solidFill>
                  <a:schemeClr val="accent1">
                    <a:lumMod val="7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9" name="AutoShape 53">
                  <a:extLst>
                    <a:ext uri="{FF2B5EF4-FFF2-40B4-BE49-F238E27FC236}">
                      <a16:creationId xmlns:a16="http://schemas.microsoft.com/office/drawing/2014/main" id="{595335F7-6C22-1D58-75EE-0CA9875AF413}"/>
                    </a:ext>
                  </a:extLst>
                </p:cNvPr>
                <p:cNvSpPr>
                  <a:spLocks/>
                </p:cNvSpPr>
                <p:nvPr/>
              </p:nvSpPr>
              <p:spPr bwMode="auto">
                <a:xfrm>
                  <a:off x="760" y="1064"/>
                  <a:ext cx="1086" cy="1060"/>
                </a:xfrm>
                <a:custGeom>
                  <a:avLst/>
                  <a:gdLst/>
                  <a:ahLst/>
                  <a:cxnLst/>
                  <a:rect l="0" t="0" r="r" b="b"/>
                  <a:pathLst>
                    <a:path w="21600" h="15335">
                      <a:moveTo>
                        <a:pt x="16390" y="0"/>
                      </a:moveTo>
                      <a:cubicBezTo>
                        <a:pt x="16390" y="0"/>
                        <a:pt x="13930" y="1207"/>
                        <a:pt x="13025" y="2413"/>
                      </a:cubicBezTo>
                      <a:cubicBezTo>
                        <a:pt x="12119" y="3618"/>
                        <a:pt x="17277" y="16285"/>
                        <a:pt x="2664" y="9614"/>
                      </a:cubicBezTo>
                      <a:lnTo>
                        <a:pt x="1758" y="10374"/>
                      </a:lnTo>
                      <a:lnTo>
                        <a:pt x="0" y="12536"/>
                      </a:lnTo>
                      <a:cubicBezTo>
                        <a:pt x="0" y="12536"/>
                        <a:pt x="19038" y="21600"/>
                        <a:pt x="21600" y="7105"/>
                      </a:cubicBezTo>
                      <a:lnTo>
                        <a:pt x="16390" y="0"/>
                      </a:lnTo>
                      <a:close/>
                      <a:moveTo>
                        <a:pt x="16390" y="0"/>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10" name="Group 56">
                  <a:extLst>
                    <a:ext uri="{FF2B5EF4-FFF2-40B4-BE49-F238E27FC236}">
                      <a16:creationId xmlns:a16="http://schemas.microsoft.com/office/drawing/2014/main" id="{353E3C1F-1E8B-6DC6-8328-9C62787B81EC}"/>
                    </a:ext>
                  </a:extLst>
                </p:cNvPr>
                <p:cNvGrpSpPr>
                  <a:grpSpLocks/>
                </p:cNvGrpSpPr>
                <p:nvPr/>
              </p:nvGrpSpPr>
              <p:grpSpPr bwMode="auto">
                <a:xfrm>
                  <a:off x="1400" y="392"/>
                  <a:ext cx="230" cy="295"/>
                  <a:chOff x="0" y="0"/>
                  <a:chExt cx="230" cy="295"/>
                </a:xfrm>
              </p:grpSpPr>
              <p:sp>
                <p:nvSpPr>
                  <p:cNvPr id="35" name="AutoShape 54">
                    <a:extLst>
                      <a:ext uri="{FF2B5EF4-FFF2-40B4-BE49-F238E27FC236}">
                        <a16:creationId xmlns:a16="http://schemas.microsoft.com/office/drawing/2014/main" id="{3D647DDA-2ECD-0E98-21A9-E7651DAAF156}"/>
                      </a:ext>
                    </a:extLst>
                  </p:cNvPr>
                  <p:cNvSpPr>
                    <a:spLocks/>
                  </p:cNvSpPr>
                  <p:nvPr/>
                </p:nvSpPr>
                <p:spPr bwMode="auto">
                  <a:xfrm>
                    <a:off x="0" y="0"/>
                    <a:ext cx="230" cy="295"/>
                  </a:xfrm>
                  <a:custGeom>
                    <a:avLst/>
                    <a:gdLst/>
                    <a:ahLst/>
                    <a:cxnLst/>
                    <a:rect l="0" t="0" r="r" b="b"/>
                    <a:pathLst>
                      <a:path w="20576" h="20296">
                        <a:moveTo>
                          <a:pt x="20576" y="7194"/>
                        </a:moveTo>
                        <a:cubicBezTo>
                          <a:pt x="20576" y="7194"/>
                          <a:pt x="20214" y="17612"/>
                          <a:pt x="15535" y="18165"/>
                        </a:cubicBezTo>
                        <a:cubicBezTo>
                          <a:pt x="10855" y="18718"/>
                          <a:pt x="12295" y="15557"/>
                          <a:pt x="12295" y="15557"/>
                        </a:cubicBezTo>
                        <a:cubicBezTo>
                          <a:pt x="12295" y="15557"/>
                          <a:pt x="7899" y="21600"/>
                          <a:pt x="5153" y="20038"/>
                        </a:cubicBezTo>
                        <a:cubicBezTo>
                          <a:pt x="4540" y="19689"/>
                          <a:pt x="4023" y="18363"/>
                          <a:pt x="4968" y="17160"/>
                        </a:cubicBezTo>
                        <a:cubicBezTo>
                          <a:pt x="4968" y="17160"/>
                          <a:pt x="1135" y="15694"/>
                          <a:pt x="55" y="10014"/>
                        </a:cubicBezTo>
                        <a:cubicBezTo>
                          <a:pt x="-1024" y="4335"/>
                          <a:pt x="14091" y="0"/>
                          <a:pt x="14091" y="0"/>
                        </a:cubicBezTo>
                        <a:lnTo>
                          <a:pt x="20576" y="7194"/>
                        </a:lnTo>
                        <a:close/>
                        <a:moveTo>
                          <a:pt x="20576" y="7194"/>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6" name="AutoShape 55">
                    <a:extLst>
                      <a:ext uri="{FF2B5EF4-FFF2-40B4-BE49-F238E27FC236}">
                        <a16:creationId xmlns:a16="http://schemas.microsoft.com/office/drawing/2014/main" id="{A1A3586E-E5B2-7D0B-0BB3-99FF18C51DC9}"/>
                      </a:ext>
                    </a:extLst>
                  </p:cNvPr>
                  <p:cNvSpPr>
                    <a:spLocks/>
                  </p:cNvSpPr>
                  <p:nvPr/>
                </p:nvSpPr>
                <p:spPr bwMode="auto">
                  <a:xfrm>
                    <a:off x="136" y="192"/>
                    <a:ext cx="56" cy="44"/>
                  </a:xfrm>
                  <a:custGeom>
                    <a:avLst/>
                    <a:gdLst/>
                    <a:ahLst/>
                    <a:cxnLst/>
                    <a:rect l="0" t="0" r="r" b="b"/>
                    <a:pathLst>
                      <a:path w="20867" h="20599">
                        <a:moveTo>
                          <a:pt x="19869" y="165"/>
                        </a:moveTo>
                        <a:cubicBezTo>
                          <a:pt x="15704" y="-747"/>
                          <a:pt x="12028" y="2278"/>
                          <a:pt x="8832" y="5258"/>
                        </a:cubicBezTo>
                        <a:cubicBezTo>
                          <a:pt x="6814" y="7137"/>
                          <a:pt x="5073" y="9338"/>
                          <a:pt x="3458" y="11739"/>
                        </a:cubicBezTo>
                        <a:cubicBezTo>
                          <a:pt x="2063" y="13807"/>
                          <a:pt x="-271" y="16743"/>
                          <a:pt x="25" y="19601"/>
                        </a:cubicBezTo>
                        <a:cubicBezTo>
                          <a:pt x="156" y="20853"/>
                          <a:pt x="1622" y="20731"/>
                          <a:pt x="2265" y="20292"/>
                        </a:cubicBezTo>
                        <a:cubicBezTo>
                          <a:pt x="3912" y="19169"/>
                          <a:pt x="4768" y="17544"/>
                          <a:pt x="5982" y="15783"/>
                        </a:cubicBezTo>
                        <a:cubicBezTo>
                          <a:pt x="7552" y="13504"/>
                          <a:pt x="9368" y="11528"/>
                          <a:pt x="11136" y="9497"/>
                        </a:cubicBezTo>
                        <a:cubicBezTo>
                          <a:pt x="13956" y="6262"/>
                          <a:pt x="17401" y="4637"/>
                          <a:pt x="20494" y="1967"/>
                        </a:cubicBezTo>
                        <a:cubicBezTo>
                          <a:pt x="21329" y="1247"/>
                          <a:pt x="20600" y="328"/>
                          <a:pt x="19869" y="165"/>
                        </a:cubicBezTo>
                        <a:close/>
                        <a:moveTo>
                          <a:pt x="19869" y="165"/>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nvGrpSpPr>
                <p:cNvPr id="11" name="Group 59">
                  <a:extLst>
                    <a:ext uri="{FF2B5EF4-FFF2-40B4-BE49-F238E27FC236}">
                      <a16:creationId xmlns:a16="http://schemas.microsoft.com/office/drawing/2014/main" id="{A94C11AF-359B-805C-78F7-FC8AAC01E97B}"/>
                    </a:ext>
                  </a:extLst>
                </p:cNvPr>
                <p:cNvGrpSpPr>
                  <a:grpSpLocks/>
                </p:cNvGrpSpPr>
                <p:nvPr/>
              </p:nvGrpSpPr>
              <p:grpSpPr bwMode="auto">
                <a:xfrm>
                  <a:off x="3672" y="184"/>
                  <a:ext cx="234" cy="269"/>
                  <a:chOff x="0" y="0"/>
                  <a:chExt cx="234" cy="269"/>
                </a:xfrm>
              </p:grpSpPr>
              <p:sp>
                <p:nvSpPr>
                  <p:cNvPr id="33" name="AutoShape 57">
                    <a:extLst>
                      <a:ext uri="{FF2B5EF4-FFF2-40B4-BE49-F238E27FC236}">
                        <a16:creationId xmlns:a16="http://schemas.microsoft.com/office/drawing/2014/main" id="{FA0E8D50-F01E-0417-7F31-5156D416415D}"/>
                      </a:ext>
                    </a:extLst>
                  </p:cNvPr>
                  <p:cNvSpPr>
                    <a:spLocks/>
                  </p:cNvSpPr>
                  <p:nvPr/>
                </p:nvSpPr>
                <p:spPr bwMode="auto">
                  <a:xfrm>
                    <a:off x="0" y="0"/>
                    <a:ext cx="234" cy="266"/>
                  </a:xfrm>
                  <a:custGeom>
                    <a:avLst/>
                    <a:gdLst/>
                    <a:ahLst/>
                    <a:cxnLst/>
                    <a:rect l="0" t="0" r="r" b="b"/>
                    <a:pathLst>
                      <a:path w="18515" h="20970">
                        <a:moveTo>
                          <a:pt x="0" y="3799"/>
                        </a:moveTo>
                        <a:cubicBezTo>
                          <a:pt x="0" y="3799"/>
                          <a:pt x="3811" y="0"/>
                          <a:pt x="5718" y="0"/>
                        </a:cubicBezTo>
                        <a:cubicBezTo>
                          <a:pt x="7623" y="0"/>
                          <a:pt x="13976" y="1583"/>
                          <a:pt x="17788" y="5699"/>
                        </a:cubicBezTo>
                        <a:cubicBezTo>
                          <a:pt x="21600" y="9814"/>
                          <a:pt x="9178" y="20807"/>
                          <a:pt x="9178" y="20807"/>
                        </a:cubicBezTo>
                        <a:cubicBezTo>
                          <a:pt x="9178" y="20807"/>
                          <a:pt x="2960" y="21600"/>
                          <a:pt x="1480" y="19682"/>
                        </a:cubicBezTo>
                        <a:cubicBezTo>
                          <a:pt x="0" y="17762"/>
                          <a:pt x="0" y="3799"/>
                          <a:pt x="0" y="3799"/>
                        </a:cubicBezTo>
                        <a:close/>
                        <a:moveTo>
                          <a:pt x="0" y="3799"/>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4" name="AutoShape 58">
                    <a:extLst>
                      <a:ext uri="{FF2B5EF4-FFF2-40B4-BE49-F238E27FC236}">
                        <a16:creationId xmlns:a16="http://schemas.microsoft.com/office/drawing/2014/main" id="{753E76EC-DFAE-B3FC-017A-C71BAE735E31}"/>
                      </a:ext>
                    </a:extLst>
                  </p:cNvPr>
                  <p:cNvSpPr>
                    <a:spLocks/>
                  </p:cNvSpPr>
                  <p:nvPr/>
                </p:nvSpPr>
                <p:spPr bwMode="auto">
                  <a:xfrm>
                    <a:off x="0" y="39"/>
                    <a:ext cx="169" cy="230"/>
                  </a:xfrm>
                  <a:custGeom>
                    <a:avLst/>
                    <a:gdLst/>
                    <a:ahLst/>
                    <a:cxnLst/>
                    <a:rect l="0" t="0" r="r" b="b"/>
                    <a:pathLst>
                      <a:path w="21400" h="21339">
                        <a:moveTo>
                          <a:pt x="20945" y="3049"/>
                        </a:moveTo>
                        <a:cubicBezTo>
                          <a:pt x="19305" y="3049"/>
                          <a:pt x="17293" y="4084"/>
                          <a:pt x="16507" y="5298"/>
                        </a:cubicBezTo>
                        <a:cubicBezTo>
                          <a:pt x="15210" y="4589"/>
                          <a:pt x="13434" y="3973"/>
                          <a:pt x="11528" y="3448"/>
                        </a:cubicBezTo>
                        <a:cubicBezTo>
                          <a:pt x="11681" y="3283"/>
                          <a:pt x="11842" y="3121"/>
                          <a:pt x="12025" y="2971"/>
                        </a:cubicBezTo>
                        <a:cubicBezTo>
                          <a:pt x="12558" y="2538"/>
                          <a:pt x="13331" y="2338"/>
                          <a:pt x="13804" y="1887"/>
                        </a:cubicBezTo>
                        <a:cubicBezTo>
                          <a:pt x="14088" y="1615"/>
                          <a:pt x="13555" y="1443"/>
                          <a:pt x="13250" y="1450"/>
                        </a:cubicBezTo>
                        <a:cubicBezTo>
                          <a:pt x="12188" y="1470"/>
                          <a:pt x="11316" y="1879"/>
                          <a:pt x="10630" y="2470"/>
                        </a:cubicBezTo>
                        <a:cubicBezTo>
                          <a:pt x="10413" y="2659"/>
                          <a:pt x="10224" y="2861"/>
                          <a:pt x="10080" y="3072"/>
                        </a:cubicBezTo>
                        <a:cubicBezTo>
                          <a:pt x="7969" y="2555"/>
                          <a:pt x="5806" y="2148"/>
                          <a:pt x="4027" y="1850"/>
                        </a:cubicBezTo>
                        <a:cubicBezTo>
                          <a:pt x="4233" y="1676"/>
                          <a:pt x="4446" y="1505"/>
                          <a:pt x="4696" y="1358"/>
                        </a:cubicBezTo>
                        <a:cubicBezTo>
                          <a:pt x="5078" y="1132"/>
                          <a:pt x="5510" y="952"/>
                          <a:pt x="5948" y="794"/>
                        </a:cubicBezTo>
                        <a:cubicBezTo>
                          <a:pt x="6282" y="673"/>
                          <a:pt x="6755" y="560"/>
                          <a:pt x="6866" y="272"/>
                        </a:cubicBezTo>
                        <a:cubicBezTo>
                          <a:pt x="6905" y="165"/>
                          <a:pt x="6803" y="75"/>
                          <a:pt x="6663" y="47"/>
                        </a:cubicBezTo>
                        <a:cubicBezTo>
                          <a:pt x="5638" y="-157"/>
                          <a:pt x="4614" y="347"/>
                          <a:pt x="3822" y="779"/>
                        </a:cubicBezTo>
                        <a:cubicBezTo>
                          <a:pt x="3458" y="978"/>
                          <a:pt x="2978" y="1281"/>
                          <a:pt x="2628" y="1626"/>
                        </a:cubicBezTo>
                        <a:cubicBezTo>
                          <a:pt x="1042" y="1383"/>
                          <a:pt x="0" y="1259"/>
                          <a:pt x="0" y="1259"/>
                        </a:cubicBezTo>
                        <a:lnTo>
                          <a:pt x="0" y="17745"/>
                        </a:lnTo>
                        <a:cubicBezTo>
                          <a:pt x="0" y="17745"/>
                          <a:pt x="2547" y="21443"/>
                          <a:pt x="6621" y="21337"/>
                        </a:cubicBezTo>
                        <a:cubicBezTo>
                          <a:pt x="10694" y="21231"/>
                          <a:pt x="8149" y="8638"/>
                          <a:pt x="8149" y="8638"/>
                        </a:cubicBezTo>
                        <a:cubicBezTo>
                          <a:pt x="8149" y="8638"/>
                          <a:pt x="15281" y="13497"/>
                          <a:pt x="18335" y="8638"/>
                        </a:cubicBezTo>
                        <a:cubicBezTo>
                          <a:pt x="18999" y="7581"/>
                          <a:pt x="18507" y="6637"/>
                          <a:pt x="17333" y="5803"/>
                        </a:cubicBezTo>
                        <a:cubicBezTo>
                          <a:pt x="17717" y="5370"/>
                          <a:pt x="18114" y="4951"/>
                          <a:pt x="18636" y="4583"/>
                        </a:cubicBezTo>
                        <a:cubicBezTo>
                          <a:pt x="19408" y="4039"/>
                          <a:pt x="20457" y="3879"/>
                          <a:pt x="21274" y="3411"/>
                        </a:cubicBezTo>
                        <a:cubicBezTo>
                          <a:pt x="21600" y="3225"/>
                          <a:pt x="21220" y="3049"/>
                          <a:pt x="20945" y="3049"/>
                        </a:cubicBezTo>
                        <a:close/>
                        <a:moveTo>
                          <a:pt x="20945" y="3049"/>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12" name="AutoShape 60">
                  <a:extLst>
                    <a:ext uri="{FF2B5EF4-FFF2-40B4-BE49-F238E27FC236}">
                      <a16:creationId xmlns:a16="http://schemas.microsoft.com/office/drawing/2014/main" id="{BF902640-55FE-88EA-4C1D-10DFD9D64E65}"/>
                    </a:ext>
                  </a:extLst>
                </p:cNvPr>
                <p:cNvSpPr>
                  <a:spLocks/>
                </p:cNvSpPr>
                <p:nvPr/>
              </p:nvSpPr>
              <p:spPr bwMode="auto">
                <a:xfrm>
                  <a:off x="2728" y="391"/>
                  <a:ext cx="1066" cy="807"/>
                </a:xfrm>
                <a:custGeom>
                  <a:avLst/>
                  <a:gdLst/>
                  <a:ahLst/>
                  <a:cxnLst/>
                  <a:rect l="0" t="0" r="r" b="b"/>
                  <a:pathLst>
                    <a:path w="20741" h="19545">
                      <a:moveTo>
                        <a:pt x="237" y="19481"/>
                      </a:moveTo>
                      <a:cubicBezTo>
                        <a:pt x="237" y="19481"/>
                        <a:pt x="13303" y="21600"/>
                        <a:pt x="20741" y="1502"/>
                      </a:cubicBezTo>
                      <a:lnTo>
                        <a:pt x="18322" y="0"/>
                      </a:lnTo>
                      <a:cubicBezTo>
                        <a:pt x="18322" y="0"/>
                        <a:pt x="11277" y="14102"/>
                        <a:pt x="2194" y="10700"/>
                      </a:cubicBezTo>
                      <a:cubicBezTo>
                        <a:pt x="2194" y="10700"/>
                        <a:pt x="-859" y="12554"/>
                        <a:pt x="237" y="19481"/>
                      </a:cubicBezTo>
                      <a:close/>
                      <a:moveTo>
                        <a:pt x="237" y="19481"/>
                      </a:moveTo>
                    </a:path>
                  </a:pathLst>
                </a:custGeom>
                <a:solidFill>
                  <a:schemeClr val="accent1">
                    <a:lumMod val="7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13" name="Group 72">
                  <a:extLst>
                    <a:ext uri="{FF2B5EF4-FFF2-40B4-BE49-F238E27FC236}">
                      <a16:creationId xmlns:a16="http://schemas.microsoft.com/office/drawing/2014/main" id="{DBB5DCE2-EE81-5384-0F21-E7EC88ABC128}"/>
                    </a:ext>
                  </a:extLst>
                </p:cNvPr>
                <p:cNvGrpSpPr>
                  <a:grpSpLocks/>
                </p:cNvGrpSpPr>
                <p:nvPr/>
              </p:nvGrpSpPr>
              <p:grpSpPr bwMode="auto">
                <a:xfrm>
                  <a:off x="2752" y="0"/>
                  <a:ext cx="661" cy="946"/>
                  <a:chOff x="0" y="0"/>
                  <a:chExt cx="661" cy="946"/>
                </a:xfrm>
              </p:grpSpPr>
              <p:grpSp>
                <p:nvGrpSpPr>
                  <p:cNvPr id="22" name="Group 64">
                    <a:extLst>
                      <a:ext uri="{FF2B5EF4-FFF2-40B4-BE49-F238E27FC236}">
                        <a16:creationId xmlns:a16="http://schemas.microsoft.com/office/drawing/2014/main" id="{7E97F172-4AC2-D708-0567-645992D243C9}"/>
                      </a:ext>
                    </a:extLst>
                  </p:cNvPr>
                  <p:cNvGrpSpPr>
                    <a:grpSpLocks/>
                  </p:cNvGrpSpPr>
                  <p:nvPr/>
                </p:nvGrpSpPr>
                <p:grpSpPr bwMode="auto">
                  <a:xfrm>
                    <a:off x="0" y="0"/>
                    <a:ext cx="661" cy="946"/>
                    <a:chOff x="0" y="0"/>
                    <a:chExt cx="661" cy="946"/>
                  </a:xfrm>
                </p:grpSpPr>
                <p:sp>
                  <p:nvSpPr>
                    <p:cNvPr id="30" name="AutoShape 61">
                      <a:extLst>
                        <a:ext uri="{FF2B5EF4-FFF2-40B4-BE49-F238E27FC236}">
                          <a16:creationId xmlns:a16="http://schemas.microsoft.com/office/drawing/2014/main" id="{F1D85588-F90B-5584-E302-CFB5BA793885}"/>
                        </a:ext>
                      </a:extLst>
                    </p:cNvPr>
                    <p:cNvSpPr>
                      <a:spLocks/>
                    </p:cNvSpPr>
                    <p:nvPr/>
                  </p:nvSpPr>
                  <p:spPr bwMode="auto">
                    <a:xfrm>
                      <a:off x="0" y="128"/>
                      <a:ext cx="535" cy="815"/>
                    </a:xfrm>
                    <a:custGeom>
                      <a:avLst/>
                      <a:gdLst/>
                      <a:ahLst/>
                      <a:cxnLst/>
                      <a:rect l="0" t="0" r="r" b="b"/>
                      <a:pathLst>
                        <a:path w="21331" h="18923">
                          <a:moveTo>
                            <a:pt x="21312" y="5707"/>
                          </a:moveTo>
                          <a:cubicBezTo>
                            <a:pt x="21600" y="7232"/>
                            <a:pt x="18529" y="13331"/>
                            <a:pt x="17566" y="15039"/>
                          </a:cubicBezTo>
                          <a:cubicBezTo>
                            <a:pt x="16850" y="16310"/>
                            <a:pt x="11320" y="15599"/>
                            <a:pt x="10371" y="15338"/>
                          </a:cubicBezTo>
                          <a:cubicBezTo>
                            <a:pt x="9423" y="15077"/>
                            <a:pt x="4115" y="18923"/>
                            <a:pt x="4115" y="18923"/>
                          </a:cubicBezTo>
                          <a:lnTo>
                            <a:pt x="0" y="16375"/>
                          </a:lnTo>
                          <a:lnTo>
                            <a:pt x="3034" y="13322"/>
                          </a:lnTo>
                          <a:lnTo>
                            <a:pt x="1786" y="11908"/>
                          </a:lnTo>
                          <a:lnTo>
                            <a:pt x="1214" y="7585"/>
                          </a:lnTo>
                          <a:cubicBezTo>
                            <a:pt x="1214" y="7585"/>
                            <a:pt x="2458" y="2192"/>
                            <a:pt x="5035" y="1293"/>
                          </a:cubicBezTo>
                          <a:cubicBezTo>
                            <a:pt x="7612" y="395"/>
                            <a:pt x="19730" y="-2677"/>
                            <a:pt x="21312" y="5707"/>
                          </a:cubicBezTo>
                          <a:close/>
                          <a:moveTo>
                            <a:pt x="21312" y="5707"/>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1" name="AutoShape 62">
                      <a:extLst>
                        <a:ext uri="{FF2B5EF4-FFF2-40B4-BE49-F238E27FC236}">
                          <a16:creationId xmlns:a16="http://schemas.microsoft.com/office/drawing/2014/main" id="{B6387FDD-DF6D-0BBA-24F7-6FFB96FA7893}"/>
                        </a:ext>
                      </a:extLst>
                    </p:cNvPr>
                    <p:cNvSpPr>
                      <a:spLocks/>
                    </p:cNvSpPr>
                    <p:nvPr/>
                  </p:nvSpPr>
                  <p:spPr bwMode="auto">
                    <a:xfrm>
                      <a:off x="0" y="0"/>
                      <a:ext cx="661" cy="678"/>
                    </a:xfrm>
                    <a:custGeom>
                      <a:avLst/>
                      <a:gdLst/>
                      <a:ahLst/>
                      <a:cxnLst/>
                      <a:rect l="0" t="0" r="r" b="b"/>
                      <a:pathLst>
                        <a:path w="20180" h="20975">
                          <a:moveTo>
                            <a:pt x="15416" y="11263"/>
                          </a:moveTo>
                          <a:cubicBezTo>
                            <a:pt x="15416" y="11263"/>
                            <a:pt x="17200" y="12227"/>
                            <a:pt x="18955" y="10771"/>
                          </a:cubicBezTo>
                          <a:cubicBezTo>
                            <a:pt x="20710" y="9315"/>
                            <a:pt x="21053" y="5662"/>
                            <a:pt x="16751" y="1857"/>
                          </a:cubicBezTo>
                          <a:cubicBezTo>
                            <a:pt x="16751" y="1857"/>
                            <a:pt x="18844" y="4859"/>
                            <a:pt x="18518" y="5247"/>
                          </a:cubicBezTo>
                          <a:cubicBezTo>
                            <a:pt x="18518" y="5247"/>
                            <a:pt x="16288" y="1477"/>
                            <a:pt x="15417" y="1221"/>
                          </a:cubicBezTo>
                          <a:cubicBezTo>
                            <a:pt x="15417" y="1221"/>
                            <a:pt x="16670" y="3482"/>
                            <a:pt x="16647" y="3876"/>
                          </a:cubicBezTo>
                          <a:cubicBezTo>
                            <a:pt x="16608" y="4518"/>
                            <a:pt x="15929" y="2182"/>
                            <a:pt x="13122" y="920"/>
                          </a:cubicBezTo>
                          <a:cubicBezTo>
                            <a:pt x="11332" y="115"/>
                            <a:pt x="5238" y="-625"/>
                            <a:pt x="3776" y="828"/>
                          </a:cubicBezTo>
                          <a:cubicBezTo>
                            <a:pt x="2314" y="2280"/>
                            <a:pt x="2109" y="4409"/>
                            <a:pt x="2109" y="4409"/>
                          </a:cubicBezTo>
                          <a:cubicBezTo>
                            <a:pt x="2109" y="4409"/>
                            <a:pt x="1771" y="5997"/>
                            <a:pt x="612" y="6875"/>
                          </a:cubicBezTo>
                          <a:cubicBezTo>
                            <a:pt x="-547" y="7753"/>
                            <a:pt x="270" y="12894"/>
                            <a:pt x="406" y="14719"/>
                          </a:cubicBezTo>
                          <a:cubicBezTo>
                            <a:pt x="543" y="16544"/>
                            <a:pt x="167" y="18751"/>
                            <a:pt x="167" y="18751"/>
                          </a:cubicBezTo>
                          <a:lnTo>
                            <a:pt x="1980" y="20975"/>
                          </a:lnTo>
                          <a:lnTo>
                            <a:pt x="2576" y="14874"/>
                          </a:lnTo>
                          <a:cubicBezTo>
                            <a:pt x="2576" y="14874"/>
                            <a:pt x="681" y="11701"/>
                            <a:pt x="2055" y="9971"/>
                          </a:cubicBezTo>
                          <a:cubicBezTo>
                            <a:pt x="3428" y="8241"/>
                            <a:pt x="4685" y="8963"/>
                            <a:pt x="5159" y="10001"/>
                          </a:cubicBezTo>
                          <a:cubicBezTo>
                            <a:pt x="5876" y="11574"/>
                            <a:pt x="5543" y="12888"/>
                            <a:pt x="5543" y="12888"/>
                          </a:cubicBezTo>
                          <a:lnTo>
                            <a:pt x="6427" y="12674"/>
                          </a:lnTo>
                          <a:cubicBezTo>
                            <a:pt x="6427" y="12674"/>
                            <a:pt x="6201" y="11135"/>
                            <a:pt x="7306" y="9436"/>
                          </a:cubicBezTo>
                          <a:cubicBezTo>
                            <a:pt x="8411" y="7736"/>
                            <a:pt x="10166" y="3984"/>
                            <a:pt x="15416" y="11263"/>
                          </a:cubicBezTo>
                          <a:close/>
                          <a:moveTo>
                            <a:pt x="15416" y="11263"/>
                          </a:moveTo>
                        </a:path>
                      </a:pathLst>
                    </a:custGeom>
                    <a:solidFill>
                      <a:srgbClr val="383838"/>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2" name="AutoShape 63">
                      <a:extLst>
                        <a:ext uri="{FF2B5EF4-FFF2-40B4-BE49-F238E27FC236}">
                          <a16:creationId xmlns:a16="http://schemas.microsoft.com/office/drawing/2014/main" id="{ECC3AFDE-1474-28FD-266D-95971220595A}"/>
                        </a:ext>
                      </a:extLst>
                    </p:cNvPr>
                    <p:cNvSpPr>
                      <a:spLocks/>
                    </p:cNvSpPr>
                    <p:nvPr/>
                  </p:nvSpPr>
                  <p:spPr bwMode="auto">
                    <a:xfrm>
                      <a:off x="24" y="616"/>
                      <a:ext cx="407" cy="330"/>
                    </a:xfrm>
                    <a:custGeom>
                      <a:avLst/>
                      <a:gdLst/>
                      <a:ahLst/>
                      <a:cxnLst/>
                      <a:rect l="0" t="0" r="r" b="b"/>
                      <a:pathLst>
                        <a:path w="21126" h="20427">
                          <a:moveTo>
                            <a:pt x="42" y="14766"/>
                          </a:moveTo>
                          <a:cubicBezTo>
                            <a:pt x="559" y="13539"/>
                            <a:pt x="3911" y="3089"/>
                            <a:pt x="3815" y="958"/>
                          </a:cubicBezTo>
                          <a:cubicBezTo>
                            <a:pt x="3719" y="-1173"/>
                            <a:pt x="4786" y="543"/>
                            <a:pt x="7879" y="3238"/>
                          </a:cubicBezTo>
                          <a:cubicBezTo>
                            <a:pt x="10973" y="5934"/>
                            <a:pt x="20439" y="10287"/>
                            <a:pt x="20439" y="10287"/>
                          </a:cubicBezTo>
                          <a:cubicBezTo>
                            <a:pt x="20753" y="10436"/>
                            <a:pt x="20975" y="10700"/>
                            <a:pt x="21126" y="11025"/>
                          </a:cubicBezTo>
                          <a:cubicBezTo>
                            <a:pt x="19228" y="13114"/>
                            <a:pt x="13357" y="11539"/>
                            <a:pt x="12253" y="10919"/>
                          </a:cubicBezTo>
                          <a:cubicBezTo>
                            <a:pt x="11302" y="10385"/>
                            <a:pt x="4841" y="18215"/>
                            <a:pt x="3979" y="20427"/>
                          </a:cubicBezTo>
                          <a:cubicBezTo>
                            <a:pt x="3974" y="20422"/>
                            <a:pt x="-474" y="15993"/>
                            <a:pt x="42" y="14766"/>
                          </a:cubicBezTo>
                          <a:close/>
                          <a:moveTo>
                            <a:pt x="42" y="14766"/>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23" name="AutoShape 65">
                    <a:extLst>
                      <a:ext uri="{FF2B5EF4-FFF2-40B4-BE49-F238E27FC236}">
                        <a16:creationId xmlns:a16="http://schemas.microsoft.com/office/drawing/2014/main" id="{CD7A8767-2871-8E90-6090-EA0933953998}"/>
                      </a:ext>
                    </a:extLst>
                  </p:cNvPr>
                  <p:cNvSpPr>
                    <a:spLocks/>
                  </p:cNvSpPr>
                  <p:nvPr/>
                </p:nvSpPr>
                <p:spPr bwMode="auto">
                  <a:xfrm>
                    <a:off x="96" y="328"/>
                    <a:ext cx="43" cy="123"/>
                  </a:xfrm>
                  <a:custGeom>
                    <a:avLst/>
                    <a:gdLst/>
                    <a:ahLst/>
                    <a:cxnLst/>
                    <a:rect l="0" t="0" r="r" b="b"/>
                    <a:pathLst>
                      <a:path w="21175" h="21025">
                        <a:moveTo>
                          <a:pt x="1147" y="6"/>
                        </a:moveTo>
                        <a:cubicBezTo>
                          <a:pt x="1147" y="6"/>
                          <a:pt x="21600" y="-575"/>
                          <a:pt x="21168" y="10118"/>
                        </a:cubicBezTo>
                        <a:cubicBezTo>
                          <a:pt x="20744" y="20813"/>
                          <a:pt x="0" y="21025"/>
                          <a:pt x="0" y="21025"/>
                        </a:cubicBezTo>
                        <a:cubicBezTo>
                          <a:pt x="0" y="21025"/>
                          <a:pt x="19864" y="7623"/>
                          <a:pt x="1147" y="6"/>
                        </a:cubicBezTo>
                        <a:close/>
                        <a:moveTo>
                          <a:pt x="1147" y="6"/>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4" name="AutoShape 66">
                    <a:extLst>
                      <a:ext uri="{FF2B5EF4-FFF2-40B4-BE49-F238E27FC236}">
                        <a16:creationId xmlns:a16="http://schemas.microsoft.com/office/drawing/2014/main" id="{840B3EF0-924E-FB51-9097-19D3F29DE168}"/>
                      </a:ext>
                    </a:extLst>
                  </p:cNvPr>
                  <p:cNvSpPr>
                    <a:spLocks/>
                  </p:cNvSpPr>
                  <p:nvPr/>
                </p:nvSpPr>
                <p:spPr bwMode="auto">
                  <a:xfrm>
                    <a:off x="376" y="432"/>
                    <a:ext cx="32" cy="47"/>
                  </a:xfrm>
                  <a:custGeom>
                    <a:avLst/>
                    <a:gdLst/>
                    <a:ahLst/>
                    <a:cxnLst/>
                    <a:rect l="0" t="0" r="r" b="b"/>
                    <a:pathLst>
                      <a:path w="21574" h="21578">
                        <a:moveTo>
                          <a:pt x="15378" y="178"/>
                        </a:moveTo>
                        <a:cubicBezTo>
                          <a:pt x="14728" y="47"/>
                          <a:pt x="14046" y="-11"/>
                          <a:pt x="13355" y="2"/>
                        </a:cubicBezTo>
                        <a:cubicBezTo>
                          <a:pt x="12663" y="14"/>
                          <a:pt x="11962" y="98"/>
                          <a:pt x="11271" y="244"/>
                        </a:cubicBezTo>
                        <a:cubicBezTo>
                          <a:pt x="10580" y="390"/>
                          <a:pt x="9900" y="599"/>
                          <a:pt x="9247" y="857"/>
                        </a:cubicBezTo>
                        <a:cubicBezTo>
                          <a:pt x="8594" y="1115"/>
                          <a:pt x="7968" y="1421"/>
                          <a:pt x="7380" y="1761"/>
                        </a:cubicBezTo>
                        <a:cubicBezTo>
                          <a:pt x="6792" y="2100"/>
                          <a:pt x="6241" y="2473"/>
                          <a:pt x="5733" y="2863"/>
                        </a:cubicBezTo>
                        <a:cubicBezTo>
                          <a:pt x="5225" y="3253"/>
                          <a:pt x="4759" y="3662"/>
                          <a:pt x="4335" y="4076"/>
                        </a:cubicBezTo>
                        <a:cubicBezTo>
                          <a:pt x="3911" y="4490"/>
                          <a:pt x="3530" y="4909"/>
                          <a:pt x="3187" y="5326"/>
                        </a:cubicBezTo>
                        <a:cubicBezTo>
                          <a:pt x="2845" y="5742"/>
                          <a:pt x="2541" y="6155"/>
                          <a:pt x="2272" y="6558"/>
                        </a:cubicBezTo>
                        <a:cubicBezTo>
                          <a:pt x="2003" y="6962"/>
                          <a:pt x="1768" y="7356"/>
                          <a:pt x="1562" y="7737"/>
                        </a:cubicBezTo>
                        <a:cubicBezTo>
                          <a:pt x="1356" y="8118"/>
                          <a:pt x="1179" y="8486"/>
                          <a:pt x="1026" y="8840"/>
                        </a:cubicBezTo>
                        <a:cubicBezTo>
                          <a:pt x="873" y="9194"/>
                          <a:pt x="728" y="9568"/>
                          <a:pt x="598" y="9965"/>
                        </a:cubicBezTo>
                        <a:cubicBezTo>
                          <a:pt x="467" y="10361"/>
                          <a:pt x="351" y="10779"/>
                          <a:pt x="256" y="11217"/>
                        </a:cubicBezTo>
                        <a:cubicBezTo>
                          <a:pt x="161" y="11655"/>
                          <a:pt x="87" y="12114"/>
                          <a:pt x="44" y="12590"/>
                        </a:cubicBezTo>
                        <a:cubicBezTo>
                          <a:pt x="0" y="13066"/>
                          <a:pt x="-13" y="13559"/>
                          <a:pt x="14" y="14063"/>
                        </a:cubicBezTo>
                        <a:cubicBezTo>
                          <a:pt x="40" y="14567"/>
                          <a:pt x="107" y="15081"/>
                          <a:pt x="223" y="15597"/>
                        </a:cubicBezTo>
                        <a:cubicBezTo>
                          <a:pt x="340" y="16112"/>
                          <a:pt x="506" y="16627"/>
                          <a:pt x="730" y="17129"/>
                        </a:cubicBezTo>
                        <a:cubicBezTo>
                          <a:pt x="954" y="17631"/>
                          <a:pt x="1237" y="18118"/>
                          <a:pt x="1581" y="18575"/>
                        </a:cubicBezTo>
                        <a:cubicBezTo>
                          <a:pt x="1924" y="19032"/>
                          <a:pt x="2330" y="19458"/>
                          <a:pt x="2794" y="19835"/>
                        </a:cubicBezTo>
                        <a:cubicBezTo>
                          <a:pt x="3259" y="20212"/>
                          <a:pt x="3782" y="20540"/>
                          <a:pt x="4354" y="20804"/>
                        </a:cubicBezTo>
                        <a:cubicBezTo>
                          <a:pt x="4925" y="21069"/>
                          <a:pt x="5545" y="21271"/>
                          <a:pt x="6196" y="21400"/>
                        </a:cubicBezTo>
                        <a:cubicBezTo>
                          <a:pt x="6846" y="21531"/>
                          <a:pt x="7528" y="21589"/>
                          <a:pt x="8219" y="21576"/>
                        </a:cubicBezTo>
                        <a:cubicBezTo>
                          <a:pt x="8911" y="21564"/>
                          <a:pt x="9612" y="21480"/>
                          <a:pt x="10303" y="21334"/>
                        </a:cubicBezTo>
                        <a:cubicBezTo>
                          <a:pt x="10994" y="21188"/>
                          <a:pt x="11674" y="20979"/>
                          <a:pt x="12327" y="20721"/>
                        </a:cubicBezTo>
                        <a:cubicBezTo>
                          <a:pt x="12980" y="20463"/>
                          <a:pt x="13606" y="20157"/>
                          <a:pt x="14194" y="19817"/>
                        </a:cubicBezTo>
                        <a:cubicBezTo>
                          <a:pt x="14782" y="19478"/>
                          <a:pt x="15333" y="19105"/>
                          <a:pt x="15841" y="18715"/>
                        </a:cubicBezTo>
                        <a:cubicBezTo>
                          <a:pt x="16349" y="18325"/>
                          <a:pt x="16815" y="17916"/>
                          <a:pt x="17239" y="17502"/>
                        </a:cubicBezTo>
                        <a:cubicBezTo>
                          <a:pt x="17663" y="17088"/>
                          <a:pt x="18044" y="16669"/>
                          <a:pt x="18387" y="16252"/>
                        </a:cubicBezTo>
                        <a:cubicBezTo>
                          <a:pt x="18729" y="15836"/>
                          <a:pt x="19033" y="15423"/>
                          <a:pt x="19302" y="15020"/>
                        </a:cubicBezTo>
                        <a:cubicBezTo>
                          <a:pt x="19571" y="14616"/>
                          <a:pt x="19806" y="14222"/>
                          <a:pt x="20012" y="13841"/>
                        </a:cubicBezTo>
                        <a:cubicBezTo>
                          <a:pt x="20218" y="13460"/>
                          <a:pt x="20395" y="13092"/>
                          <a:pt x="20548" y="12738"/>
                        </a:cubicBezTo>
                        <a:cubicBezTo>
                          <a:pt x="20701" y="12384"/>
                          <a:pt x="20846" y="12010"/>
                          <a:pt x="20976" y="11613"/>
                        </a:cubicBezTo>
                        <a:cubicBezTo>
                          <a:pt x="21107" y="11217"/>
                          <a:pt x="21223" y="10799"/>
                          <a:pt x="21318" y="10361"/>
                        </a:cubicBezTo>
                        <a:cubicBezTo>
                          <a:pt x="21413" y="9923"/>
                          <a:pt x="21487" y="9464"/>
                          <a:pt x="21530" y="8988"/>
                        </a:cubicBezTo>
                        <a:cubicBezTo>
                          <a:pt x="21574" y="8512"/>
                          <a:pt x="21587" y="8019"/>
                          <a:pt x="21560" y="7515"/>
                        </a:cubicBezTo>
                        <a:cubicBezTo>
                          <a:pt x="21534" y="7011"/>
                          <a:pt x="21467" y="6497"/>
                          <a:pt x="21351" y="5981"/>
                        </a:cubicBezTo>
                        <a:cubicBezTo>
                          <a:pt x="21234" y="5466"/>
                          <a:pt x="21068" y="4951"/>
                          <a:pt x="20844" y="4449"/>
                        </a:cubicBezTo>
                        <a:cubicBezTo>
                          <a:pt x="20620" y="3947"/>
                          <a:pt x="20337" y="3460"/>
                          <a:pt x="19993" y="3003"/>
                        </a:cubicBezTo>
                        <a:cubicBezTo>
                          <a:pt x="19650" y="2546"/>
                          <a:pt x="19244" y="2120"/>
                          <a:pt x="18780" y="1743"/>
                        </a:cubicBezTo>
                        <a:cubicBezTo>
                          <a:pt x="18315" y="1366"/>
                          <a:pt x="17792" y="1038"/>
                          <a:pt x="17220" y="774"/>
                        </a:cubicBezTo>
                        <a:cubicBezTo>
                          <a:pt x="16649" y="509"/>
                          <a:pt x="16029" y="307"/>
                          <a:pt x="15378" y="178"/>
                        </a:cubicBezTo>
                        <a:close/>
                        <a:moveTo>
                          <a:pt x="15378" y="178"/>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5" name="AutoShape 67">
                    <a:extLst>
                      <a:ext uri="{FF2B5EF4-FFF2-40B4-BE49-F238E27FC236}">
                        <a16:creationId xmlns:a16="http://schemas.microsoft.com/office/drawing/2014/main" id="{46D848F9-74C9-5C75-3550-74CB1BFA474C}"/>
                      </a:ext>
                    </a:extLst>
                  </p:cNvPr>
                  <p:cNvSpPr>
                    <a:spLocks/>
                  </p:cNvSpPr>
                  <p:nvPr/>
                </p:nvSpPr>
                <p:spPr bwMode="auto">
                  <a:xfrm>
                    <a:off x="488" y="488"/>
                    <a:ext cx="27" cy="46"/>
                  </a:xfrm>
                  <a:custGeom>
                    <a:avLst/>
                    <a:gdLst/>
                    <a:ahLst/>
                    <a:cxnLst/>
                    <a:rect l="0" t="0" r="r" b="b"/>
                    <a:pathLst>
                      <a:path w="19030" h="20015">
                        <a:moveTo>
                          <a:pt x="1782" y="8303"/>
                        </a:moveTo>
                        <a:cubicBezTo>
                          <a:pt x="-1282" y="13744"/>
                          <a:pt x="-297" y="18928"/>
                          <a:pt x="3987" y="19868"/>
                        </a:cubicBezTo>
                        <a:cubicBezTo>
                          <a:pt x="8254" y="20808"/>
                          <a:pt x="14207" y="17161"/>
                          <a:pt x="17249" y="11713"/>
                        </a:cubicBezTo>
                        <a:cubicBezTo>
                          <a:pt x="20318" y="6275"/>
                          <a:pt x="19317" y="1095"/>
                          <a:pt x="15055" y="148"/>
                        </a:cubicBezTo>
                        <a:cubicBezTo>
                          <a:pt x="10776" y="-792"/>
                          <a:pt x="4818" y="2855"/>
                          <a:pt x="1782" y="8303"/>
                        </a:cubicBezTo>
                        <a:close/>
                        <a:moveTo>
                          <a:pt x="1782" y="8303"/>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6" name="AutoShape 68">
                    <a:extLst>
                      <a:ext uri="{FF2B5EF4-FFF2-40B4-BE49-F238E27FC236}">
                        <a16:creationId xmlns:a16="http://schemas.microsoft.com/office/drawing/2014/main" id="{ED7ED751-7A7B-E77D-5A59-0CA162061C73}"/>
                      </a:ext>
                    </a:extLst>
                  </p:cNvPr>
                  <p:cNvSpPr>
                    <a:spLocks/>
                  </p:cNvSpPr>
                  <p:nvPr/>
                </p:nvSpPr>
                <p:spPr bwMode="auto">
                  <a:xfrm>
                    <a:off x="280" y="528"/>
                    <a:ext cx="186" cy="178"/>
                  </a:xfrm>
                  <a:custGeom>
                    <a:avLst/>
                    <a:gdLst/>
                    <a:ahLst/>
                    <a:cxnLst/>
                    <a:rect l="0" t="0" r="r" b="b"/>
                    <a:pathLst>
                      <a:path w="21600" h="12591">
                        <a:moveTo>
                          <a:pt x="18875" y="7793"/>
                        </a:moveTo>
                        <a:cubicBezTo>
                          <a:pt x="11233" y="8096"/>
                          <a:pt x="4764" y="5785"/>
                          <a:pt x="2450" y="1230"/>
                        </a:cubicBezTo>
                        <a:cubicBezTo>
                          <a:pt x="1660" y="841"/>
                          <a:pt x="849" y="435"/>
                          <a:pt x="0" y="0"/>
                        </a:cubicBezTo>
                        <a:cubicBezTo>
                          <a:pt x="0" y="0"/>
                          <a:pt x="5624" y="21600"/>
                          <a:pt x="21600" y="8218"/>
                        </a:cubicBezTo>
                        <a:cubicBezTo>
                          <a:pt x="21600" y="8218"/>
                          <a:pt x="20822" y="8258"/>
                          <a:pt x="18875" y="7793"/>
                        </a:cubicBezTo>
                        <a:close/>
                        <a:moveTo>
                          <a:pt x="18875" y="7793"/>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7" name="AutoShape 69">
                    <a:extLst>
                      <a:ext uri="{FF2B5EF4-FFF2-40B4-BE49-F238E27FC236}">
                        <a16:creationId xmlns:a16="http://schemas.microsoft.com/office/drawing/2014/main" id="{F2D1BD03-925F-AA78-4B2C-DE03355FBAFB}"/>
                      </a:ext>
                    </a:extLst>
                  </p:cNvPr>
                  <p:cNvSpPr>
                    <a:spLocks/>
                  </p:cNvSpPr>
                  <p:nvPr/>
                </p:nvSpPr>
                <p:spPr bwMode="auto">
                  <a:xfrm>
                    <a:off x="304" y="544"/>
                    <a:ext cx="142" cy="93"/>
                  </a:xfrm>
                  <a:custGeom>
                    <a:avLst/>
                    <a:gdLst/>
                    <a:ahLst/>
                    <a:cxnLst/>
                    <a:rect l="0" t="0" r="r" b="b"/>
                    <a:pathLst>
                      <a:path w="21600" h="20729">
                        <a:moveTo>
                          <a:pt x="21600" y="20646"/>
                        </a:moveTo>
                        <a:cubicBezTo>
                          <a:pt x="17982" y="18579"/>
                          <a:pt x="11279" y="13314"/>
                          <a:pt x="0" y="0"/>
                        </a:cubicBezTo>
                        <a:cubicBezTo>
                          <a:pt x="3042" y="14329"/>
                          <a:pt x="11550" y="21600"/>
                          <a:pt x="21600" y="20646"/>
                        </a:cubicBezTo>
                        <a:close/>
                        <a:moveTo>
                          <a:pt x="21600" y="20646"/>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8" name="AutoShape 70">
                    <a:extLst>
                      <a:ext uri="{FF2B5EF4-FFF2-40B4-BE49-F238E27FC236}">
                        <a16:creationId xmlns:a16="http://schemas.microsoft.com/office/drawing/2014/main" id="{C8C3C11F-0607-25F9-81A5-99A35C694EE0}"/>
                      </a:ext>
                    </a:extLst>
                  </p:cNvPr>
                  <p:cNvSpPr>
                    <a:spLocks/>
                  </p:cNvSpPr>
                  <p:nvPr/>
                </p:nvSpPr>
                <p:spPr bwMode="auto">
                  <a:xfrm>
                    <a:off x="280" y="312"/>
                    <a:ext cx="162" cy="88"/>
                  </a:xfrm>
                  <a:custGeom>
                    <a:avLst/>
                    <a:gdLst/>
                    <a:ahLst/>
                    <a:cxnLst/>
                    <a:rect l="0" t="0" r="r" b="b"/>
                    <a:pathLst>
                      <a:path w="21600" h="14681">
                        <a:moveTo>
                          <a:pt x="21600" y="14681"/>
                        </a:moveTo>
                        <a:cubicBezTo>
                          <a:pt x="21600" y="14681"/>
                          <a:pt x="19492" y="835"/>
                          <a:pt x="11273" y="59"/>
                        </a:cubicBezTo>
                        <a:cubicBezTo>
                          <a:pt x="860" y="-923"/>
                          <a:pt x="0" y="10579"/>
                          <a:pt x="0" y="10579"/>
                        </a:cubicBezTo>
                        <a:cubicBezTo>
                          <a:pt x="0" y="10579"/>
                          <a:pt x="10037" y="-6919"/>
                          <a:pt x="21600" y="14681"/>
                        </a:cubicBezTo>
                        <a:close/>
                        <a:moveTo>
                          <a:pt x="21600" y="14681"/>
                        </a:moveTo>
                      </a:path>
                    </a:pathLst>
                  </a:custGeom>
                  <a:solidFill>
                    <a:srgbClr val="24242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9" name="AutoShape 71">
                    <a:extLst>
                      <a:ext uri="{FF2B5EF4-FFF2-40B4-BE49-F238E27FC236}">
                        <a16:creationId xmlns:a16="http://schemas.microsoft.com/office/drawing/2014/main" id="{5216A823-377E-A6DE-8DD9-C87404BA70FF}"/>
                      </a:ext>
                    </a:extLst>
                  </p:cNvPr>
                  <p:cNvSpPr>
                    <a:spLocks/>
                  </p:cNvSpPr>
                  <p:nvPr/>
                </p:nvSpPr>
                <p:spPr bwMode="auto">
                  <a:xfrm>
                    <a:off x="512" y="408"/>
                    <a:ext cx="43" cy="24"/>
                  </a:xfrm>
                  <a:custGeom>
                    <a:avLst/>
                    <a:gdLst/>
                    <a:ahLst/>
                    <a:cxnLst/>
                    <a:rect l="0" t="0" r="r" b="b"/>
                    <a:pathLst>
                      <a:path w="21600" h="10038">
                        <a:moveTo>
                          <a:pt x="0" y="8422"/>
                        </a:moveTo>
                        <a:cubicBezTo>
                          <a:pt x="0" y="8422"/>
                          <a:pt x="15483" y="-11562"/>
                          <a:pt x="21600" y="10038"/>
                        </a:cubicBezTo>
                        <a:cubicBezTo>
                          <a:pt x="21596" y="10038"/>
                          <a:pt x="11606" y="5406"/>
                          <a:pt x="0" y="8422"/>
                        </a:cubicBezTo>
                        <a:close/>
                        <a:moveTo>
                          <a:pt x="0" y="8422"/>
                        </a:moveTo>
                      </a:path>
                    </a:pathLst>
                  </a:custGeom>
                  <a:solidFill>
                    <a:srgbClr val="24242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14" name="AutoShape 73">
                  <a:extLst>
                    <a:ext uri="{FF2B5EF4-FFF2-40B4-BE49-F238E27FC236}">
                      <a16:creationId xmlns:a16="http://schemas.microsoft.com/office/drawing/2014/main" id="{B7E23C72-190D-1537-80E3-DDD89829B7B9}"/>
                    </a:ext>
                  </a:extLst>
                </p:cNvPr>
                <p:cNvSpPr>
                  <a:spLocks/>
                </p:cNvSpPr>
                <p:nvPr/>
              </p:nvSpPr>
              <p:spPr bwMode="auto">
                <a:xfrm>
                  <a:off x="1535" y="160"/>
                  <a:ext cx="1315" cy="1664"/>
                </a:xfrm>
                <a:custGeom>
                  <a:avLst/>
                  <a:gdLst/>
                  <a:ahLst/>
                  <a:cxnLst/>
                  <a:rect l="0" t="0" r="r" b="b"/>
                  <a:pathLst>
                    <a:path w="21413" h="21357">
                      <a:moveTo>
                        <a:pt x="8939" y="15"/>
                      </a:moveTo>
                      <a:cubicBezTo>
                        <a:pt x="15026" y="365"/>
                        <a:pt x="19580" y="4858"/>
                        <a:pt x="19580" y="4858"/>
                      </a:cubicBezTo>
                      <a:cubicBezTo>
                        <a:pt x="20226" y="5334"/>
                        <a:pt x="20971" y="6704"/>
                        <a:pt x="21109" y="7440"/>
                      </a:cubicBezTo>
                      <a:cubicBezTo>
                        <a:pt x="21109" y="7440"/>
                        <a:pt x="21600" y="9791"/>
                        <a:pt x="21335" y="11294"/>
                      </a:cubicBezTo>
                      <a:cubicBezTo>
                        <a:pt x="21070" y="12797"/>
                        <a:pt x="11527" y="19798"/>
                        <a:pt x="8399" y="21357"/>
                      </a:cubicBezTo>
                      <a:cubicBezTo>
                        <a:pt x="8399" y="21357"/>
                        <a:pt x="1979" y="16214"/>
                        <a:pt x="1058" y="14372"/>
                      </a:cubicBezTo>
                      <a:cubicBezTo>
                        <a:pt x="138" y="12530"/>
                        <a:pt x="0" y="11614"/>
                        <a:pt x="0" y="11614"/>
                      </a:cubicBezTo>
                      <a:cubicBezTo>
                        <a:pt x="0" y="11614"/>
                        <a:pt x="3000" y="11213"/>
                        <a:pt x="5279" y="10117"/>
                      </a:cubicBezTo>
                      <a:cubicBezTo>
                        <a:pt x="7081" y="9251"/>
                        <a:pt x="9510" y="7906"/>
                        <a:pt x="12102" y="6439"/>
                      </a:cubicBezTo>
                      <a:cubicBezTo>
                        <a:pt x="9624" y="-34"/>
                        <a:pt x="1607" y="4310"/>
                        <a:pt x="1607" y="4310"/>
                      </a:cubicBezTo>
                      <a:lnTo>
                        <a:pt x="30" y="3018"/>
                      </a:lnTo>
                      <a:cubicBezTo>
                        <a:pt x="30" y="3018"/>
                        <a:pt x="4452" y="-243"/>
                        <a:pt x="8939" y="15"/>
                      </a:cubicBezTo>
                      <a:close/>
                      <a:moveTo>
                        <a:pt x="8939" y="15"/>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5" name="AutoShape 74">
                  <a:extLst>
                    <a:ext uri="{FF2B5EF4-FFF2-40B4-BE49-F238E27FC236}">
                      <a16:creationId xmlns:a16="http://schemas.microsoft.com/office/drawing/2014/main" id="{7C14A010-7F9A-3049-3A56-083CB65AE880}"/>
                    </a:ext>
                  </a:extLst>
                </p:cNvPr>
                <p:cNvSpPr>
                  <a:spLocks/>
                </p:cNvSpPr>
                <p:nvPr/>
              </p:nvSpPr>
              <p:spPr bwMode="auto">
                <a:xfrm>
                  <a:off x="1719" y="680"/>
                  <a:ext cx="1129" cy="1108"/>
                </a:xfrm>
                <a:custGeom>
                  <a:avLst/>
                  <a:gdLst/>
                  <a:ahLst/>
                  <a:cxnLst/>
                  <a:rect l="0" t="0" r="r" b="b"/>
                  <a:pathLst>
                    <a:path w="21600" h="21600">
                      <a:moveTo>
                        <a:pt x="20976" y="0"/>
                      </a:moveTo>
                      <a:lnTo>
                        <a:pt x="15247" y="43"/>
                      </a:lnTo>
                      <a:lnTo>
                        <a:pt x="13122" y="4660"/>
                      </a:lnTo>
                      <a:lnTo>
                        <a:pt x="8774" y="4708"/>
                      </a:lnTo>
                      <a:cubicBezTo>
                        <a:pt x="8774" y="4708"/>
                        <a:pt x="7676" y="11176"/>
                        <a:pt x="0" y="15086"/>
                      </a:cubicBezTo>
                      <a:cubicBezTo>
                        <a:pt x="0" y="15086"/>
                        <a:pt x="4487" y="20165"/>
                        <a:pt x="5732" y="21600"/>
                      </a:cubicBezTo>
                      <a:lnTo>
                        <a:pt x="15575" y="13843"/>
                      </a:lnTo>
                      <a:lnTo>
                        <a:pt x="16224" y="12034"/>
                      </a:lnTo>
                      <a:lnTo>
                        <a:pt x="20098" y="10500"/>
                      </a:lnTo>
                      <a:lnTo>
                        <a:pt x="21600" y="6097"/>
                      </a:lnTo>
                      <a:cubicBezTo>
                        <a:pt x="21600" y="6098"/>
                        <a:pt x="21336" y="1218"/>
                        <a:pt x="20976" y="0"/>
                      </a:cubicBezTo>
                      <a:close/>
                      <a:moveTo>
                        <a:pt x="20976" y="0"/>
                      </a:moveTo>
                    </a:path>
                  </a:pathLst>
                </a:custGeom>
                <a:solidFill>
                  <a:schemeClr val="accent1">
                    <a:lumMod val="7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6" name="AutoShape 75">
                  <a:extLst>
                    <a:ext uri="{FF2B5EF4-FFF2-40B4-BE49-F238E27FC236}">
                      <a16:creationId xmlns:a16="http://schemas.microsoft.com/office/drawing/2014/main" id="{28E5E460-3188-1866-1302-1A962DED8ECE}"/>
                    </a:ext>
                  </a:extLst>
                </p:cNvPr>
                <p:cNvSpPr>
                  <a:spLocks/>
                </p:cNvSpPr>
                <p:nvPr/>
              </p:nvSpPr>
              <p:spPr bwMode="auto">
                <a:xfrm>
                  <a:off x="1760" y="768"/>
                  <a:ext cx="1064" cy="986"/>
                </a:xfrm>
                <a:custGeom>
                  <a:avLst/>
                  <a:gdLst/>
                  <a:ahLst/>
                  <a:cxnLst/>
                  <a:rect l="0" t="0" r="r" b="b"/>
                  <a:pathLst>
                    <a:path w="21554" h="21174">
                      <a:moveTo>
                        <a:pt x="0" y="15568"/>
                      </a:moveTo>
                      <a:cubicBezTo>
                        <a:pt x="0" y="15568"/>
                        <a:pt x="2331" y="14311"/>
                        <a:pt x="6404" y="10210"/>
                      </a:cubicBezTo>
                      <a:cubicBezTo>
                        <a:pt x="15064" y="1489"/>
                        <a:pt x="20430" y="-426"/>
                        <a:pt x="21171" y="73"/>
                      </a:cubicBezTo>
                      <a:lnTo>
                        <a:pt x="21554" y="4345"/>
                      </a:lnTo>
                      <a:cubicBezTo>
                        <a:pt x="21554" y="4345"/>
                        <a:pt x="18635" y="11240"/>
                        <a:pt x="4696" y="21174"/>
                      </a:cubicBezTo>
                      <a:cubicBezTo>
                        <a:pt x="4696" y="21174"/>
                        <a:pt x="-46" y="15984"/>
                        <a:pt x="0" y="15568"/>
                      </a:cubicBezTo>
                      <a:close/>
                      <a:moveTo>
                        <a:pt x="0" y="15568"/>
                      </a:moveTo>
                    </a:path>
                  </a:pathLst>
                </a:custGeom>
                <a:solidFill>
                  <a:srgbClr val="D8E5C5"/>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7" name="AutoShape 76">
                  <a:extLst>
                    <a:ext uri="{FF2B5EF4-FFF2-40B4-BE49-F238E27FC236}">
                      <a16:creationId xmlns:a16="http://schemas.microsoft.com/office/drawing/2014/main" id="{0E6284C0-D7CD-C74E-5CFB-EEC6738FE5DD}"/>
                    </a:ext>
                  </a:extLst>
                </p:cNvPr>
                <p:cNvSpPr>
                  <a:spLocks/>
                </p:cNvSpPr>
                <p:nvPr/>
              </p:nvSpPr>
              <p:spPr bwMode="auto">
                <a:xfrm>
                  <a:off x="1824" y="847"/>
                  <a:ext cx="1025" cy="479"/>
                </a:xfrm>
                <a:custGeom>
                  <a:avLst/>
                  <a:gdLst/>
                  <a:ahLst/>
                  <a:cxnLst/>
                  <a:rect l="0" t="0" r="r" b="b"/>
                  <a:pathLst>
                    <a:path w="21600" h="14976">
                      <a:moveTo>
                        <a:pt x="21600" y="1675"/>
                      </a:moveTo>
                      <a:cubicBezTo>
                        <a:pt x="21600" y="1675"/>
                        <a:pt x="11248" y="21600"/>
                        <a:pt x="888" y="12676"/>
                      </a:cubicBezTo>
                      <a:lnTo>
                        <a:pt x="0" y="6593"/>
                      </a:lnTo>
                      <a:lnTo>
                        <a:pt x="4896" y="6453"/>
                      </a:lnTo>
                      <a:cubicBezTo>
                        <a:pt x="4896" y="6453"/>
                        <a:pt x="9534" y="14191"/>
                        <a:pt x="21493" y="0"/>
                      </a:cubicBezTo>
                      <a:lnTo>
                        <a:pt x="21600" y="1675"/>
                      </a:lnTo>
                      <a:close/>
                      <a:moveTo>
                        <a:pt x="21600" y="1675"/>
                      </a:moveTo>
                    </a:path>
                  </a:pathLst>
                </a:custGeom>
                <a:solidFill>
                  <a:srgbClr val="A00D2E"/>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8" name="AutoShape 77">
                  <a:extLst>
                    <a:ext uri="{FF2B5EF4-FFF2-40B4-BE49-F238E27FC236}">
                      <a16:creationId xmlns:a16="http://schemas.microsoft.com/office/drawing/2014/main" id="{6E76536E-70E6-D3C5-800E-0E4ACF46B450}"/>
                    </a:ext>
                  </a:extLst>
                </p:cNvPr>
                <p:cNvSpPr>
                  <a:spLocks/>
                </p:cNvSpPr>
                <p:nvPr/>
              </p:nvSpPr>
              <p:spPr bwMode="auto">
                <a:xfrm>
                  <a:off x="2760" y="704"/>
                  <a:ext cx="88" cy="197"/>
                </a:xfrm>
                <a:custGeom>
                  <a:avLst/>
                  <a:gdLst/>
                  <a:ahLst/>
                  <a:cxnLst/>
                  <a:rect l="0" t="0" r="r" b="b"/>
                  <a:pathLst>
                    <a:path w="21600" h="21600">
                      <a:moveTo>
                        <a:pt x="17070" y="0"/>
                      </a:moveTo>
                      <a:lnTo>
                        <a:pt x="21600" y="17443"/>
                      </a:lnTo>
                      <a:lnTo>
                        <a:pt x="0" y="21600"/>
                      </a:lnTo>
                      <a:lnTo>
                        <a:pt x="11709" y="729"/>
                      </a:lnTo>
                      <a:close/>
                      <a:moveTo>
                        <a:pt x="17070" y="0"/>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9" name="AutoShape 78">
                  <a:extLst>
                    <a:ext uri="{FF2B5EF4-FFF2-40B4-BE49-F238E27FC236}">
                      <a16:creationId xmlns:a16="http://schemas.microsoft.com/office/drawing/2014/main" id="{5DCAC105-CC4F-2E11-FA6D-B17F4426D818}"/>
                    </a:ext>
                  </a:extLst>
                </p:cNvPr>
                <p:cNvSpPr>
                  <a:spLocks/>
                </p:cNvSpPr>
                <p:nvPr/>
              </p:nvSpPr>
              <p:spPr bwMode="auto">
                <a:xfrm>
                  <a:off x="2792" y="888"/>
                  <a:ext cx="79" cy="83"/>
                </a:xfrm>
                <a:custGeom>
                  <a:avLst/>
                  <a:gdLst/>
                  <a:ahLst/>
                  <a:cxnLst/>
                  <a:rect l="0" t="0" r="r" b="b"/>
                  <a:pathLst>
                    <a:path w="21600" h="21600">
                      <a:moveTo>
                        <a:pt x="15627" y="0"/>
                      </a:moveTo>
                      <a:lnTo>
                        <a:pt x="0" y="21600"/>
                      </a:lnTo>
                      <a:lnTo>
                        <a:pt x="14843" y="18677"/>
                      </a:lnTo>
                      <a:lnTo>
                        <a:pt x="21600" y="8563"/>
                      </a:lnTo>
                      <a:close/>
                      <a:moveTo>
                        <a:pt x="15627" y="0"/>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0" name="AutoShape 79">
                  <a:extLst>
                    <a:ext uri="{FF2B5EF4-FFF2-40B4-BE49-F238E27FC236}">
                      <a16:creationId xmlns:a16="http://schemas.microsoft.com/office/drawing/2014/main" id="{838B1478-E326-6873-1F22-F3382BC9EF29}"/>
                    </a:ext>
                  </a:extLst>
                </p:cNvPr>
                <p:cNvSpPr>
                  <a:spLocks/>
                </p:cNvSpPr>
                <p:nvPr/>
              </p:nvSpPr>
              <p:spPr bwMode="auto">
                <a:xfrm>
                  <a:off x="472" y="1640"/>
                  <a:ext cx="432" cy="374"/>
                </a:xfrm>
                <a:custGeom>
                  <a:avLst/>
                  <a:gdLst/>
                  <a:ahLst/>
                  <a:cxnLst/>
                  <a:rect l="0" t="0" r="r" b="b"/>
                  <a:pathLst>
                    <a:path w="21600" h="21600">
                      <a:moveTo>
                        <a:pt x="21600" y="7006"/>
                      </a:moveTo>
                      <a:cubicBezTo>
                        <a:pt x="21600" y="7006"/>
                        <a:pt x="19446" y="1510"/>
                        <a:pt x="16951" y="0"/>
                      </a:cubicBezTo>
                      <a:lnTo>
                        <a:pt x="10505" y="3624"/>
                      </a:lnTo>
                      <a:lnTo>
                        <a:pt x="10530" y="6045"/>
                      </a:lnTo>
                      <a:lnTo>
                        <a:pt x="8046" y="5638"/>
                      </a:lnTo>
                      <a:cubicBezTo>
                        <a:pt x="8046" y="5638"/>
                        <a:pt x="2222" y="14102"/>
                        <a:pt x="0" y="20531"/>
                      </a:cubicBezTo>
                      <a:lnTo>
                        <a:pt x="2491" y="21600"/>
                      </a:lnTo>
                      <a:cubicBezTo>
                        <a:pt x="2491" y="21600"/>
                        <a:pt x="10473" y="16693"/>
                        <a:pt x="12734" y="16384"/>
                      </a:cubicBezTo>
                      <a:cubicBezTo>
                        <a:pt x="14995" y="16075"/>
                        <a:pt x="16359" y="16555"/>
                        <a:pt x="16359" y="16555"/>
                      </a:cubicBezTo>
                      <a:lnTo>
                        <a:pt x="21600" y="7006"/>
                      </a:lnTo>
                      <a:close/>
                      <a:moveTo>
                        <a:pt x="21600" y="7006"/>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1" name="AutoShape 80">
                  <a:extLst>
                    <a:ext uri="{FF2B5EF4-FFF2-40B4-BE49-F238E27FC236}">
                      <a16:creationId xmlns:a16="http://schemas.microsoft.com/office/drawing/2014/main" id="{F9C09406-650B-7988-8A31-2EABE2864F02}"/>
                    </a:ext>
                  </a:extLst>
                </p:cNvPr>
                <p:cNvSpPr>
                  <a:spLocks/>
                </p:cNvSpPr>
                <p:nvPr/>
              </p:nvSpPr>
              <p:spPr bwMode="auto">
                <a:xfrm>
                  <a:off x="0" y="1880"/>
                  <a:ext cx="368" cy="439"/>
                </a:xfrm>
                <a:custGeom>
                  <a:avLst/>
                  <a:gdLst/>
                  <a:ahLst/>
                  <a:cxnLst/>
                  <a:rect l="0" t="0" r="r" b="b"/>
                  <a:pathLst>
                    <a:path w="21600" h="21600">
                      <a:moveTo>
                        <a:pt x="21600" y="4739"/>
                      </a:moveTo>
                      <a:cubicBezTo>
                        <a:pt x="21600" y="4739"/>
                        <a:pt x="17731" y="659"/>
                        <a:pt x="14467" y="0"/>
                      </a:cubicBezTo>
                      <a:lnTo>
                        <a:pt x="7918" y="4600"/>
                      </a:lnTo>
                      <a:lnTo>
                        <a:pt x="8553" y="6622"/>
                      </a:lnTo>
                      <a:lnTo>
                        <a:pt x="5579" y="6884"/>
                      </a:lnTo>
                      <a:cubicBezTo>
                        <a:pt x="5579" y="6884"/>
                        <a:pt x="961" y="15386"/>
                        <a:pt x="0" y="21309"/>
                      </a:cubicBezTo>
                      <a:lnTo>
                        <a:pt x="3148" y="21600"/>
                      </a:lnTo>
                      <a:cubicBezTo>
                        <a:pt x="3148" y="21600"/>
                        <a:pt x="11154" y="15553"/>
                        <a:pt x="13692" y="14746"/>
                      </a:cubicBezTo>
                      <a:cubicBezTo>
                        <a:pt x="16230" y="13938"/>
                        <a:pt x="17929" y="14009"/>
                        <a:pt x="17929" y="14009"/>
                      </a:cubicBezTo>
                      <a:lnTo>
                        <a:pt x="21600" y="4739"/>
                      </a:lnTo>
                      <a:close/>
                      <a:moveTo>
                        <a:pt x="21600" y="4739"/>
                      </a:moveTo>
                    </a:path>
                  </a:pathLst>
                </a:custGeom>
                <a:solidFill>
                  <a:schemeClr val="accent1">
                    <a:lumMod val="7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grpSp>
      <p:sp>
        <p:nvSpPr>
          <p:cNvPr id="86" name="Google Shape;224;p34"/>
          <p:cNvSpPr txBox="1">
            <a:spLocks/>
          </p:cNvSpPr>
          <p:nvPr/>
        </p:nvSpPr>
        <p:spPr>
          <a:xfrm>
            <a:off x="9039794" y="2715861"/>
            <a:ext cx="1366170" cy="1348499"/>
          </a:xfrm>
          <a:prstGeom prst="rect">
            <a:avLst/>
          </a:prstGeom>
        </p:spPr>
        <p:txBody>
          <a:bodyPr spcFirstLastPara="1" wrap="square" lIns="94195" tIns="94195" rIns="94195" bIns="9419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spcBef>
                <a:spcPts val="0"/>
              </a:spcBef>
            </a:pPr>
            <a:r>
              <a:rPr lang="en" sz="9067" dirty="0"/>
              <a:t>07</a:t>
            </a:r>
            <a:endParaRPr lang="en" sz="9891" dirty="0"/>
          </a:p>
        </p:txBody>
      </p:sp>
    </p:spTree>
    <p:extLst>
      <p:ext uri="{BB962C8B-B14F-4D97-AF65-F5344CB8AC3E}">
        <p14:creationId xmlns:p14="http://schemas.microsoft.com/office/powerpoint/2010/main" val="3409665618"/>
      </p:ext>
    </p:extLst>
  </p:cSld>
  <p:clrMapOvr>
    <a:masterClrMapping/>
  </p:clrMapOvr>
  <p:transition spd="slow">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889000" y="355739"/>
            <a:ext cx="4637270" cy="630087"/>
          </a:xfrm>
          <a:prstGeom prst="rect">
            <a:avLst/>
          </a:prstGeom>
          <a:effectLst>
            <a:glow rad="127000">
              <a:schemeClr val="bg1"/>
            </a:glow>
          </a:effectLst>
        </p:spPr>
        <p:txBody>
          <a:bodyPr vert="horz" wrap="square" lIns="0" tIns="14393" rIns="0" bIns="0" rtlCol="0">
            <a:spAutoFit/>
          </a:bodyPr>
          <a:lstStyle/>
          <a:p>
            <a:pPr marL="13085" algn="l">
              <a:spcBef>
                <a:spcPts val="113"/>
              </a:spcBef>
            </a:pPr>
            <a:r>
              <a:rPr lang="fr-FR" sz="40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Le site d’étude :</a:t>
            </a:r>
          </a:p>
        </p:txBody>
      </p:sp>
      <p:cxnSp>
        <p:nvCxnSpPr>
          <p:cNvPr id="4" name="Connecteur droit 3">
            <a:extLst>
              <a:ext uri="{FF2B5EF4-FFF2-40B4-BE49-F238E27FC236}">
                <a16:creationId xmlns:a16="http://schemas.microsoft.com/office/drawing/2014/main" id="{96E8B938-319B-92EB-3CD8-21AD843CAC13}"/>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431797" y="1524000"/>
            <a:ext cx="11582399" cy="830997"/>
          </a:xfrm>
          <a:prstGeom prst="rect">
            <a:avLst/>
          </a:prstGeom>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766770" indent="-342900" algn="just" defTabSz="3043238">
              <a:lnSpc>
                <a:spcPts val="2864"/>
              </a:lnSpc>
              <a:spcBef>
                <a:spcPts val="283"/>
              </a:spcBef>
              <a:buFont typeface="Wingdings" pitchFamily="2" charset="2"/>
              <a:buChar char="v"/>
            </a:pPr>
            <a:r>
              <a:rPr lang="fr-FR" sz="2473" spc="-5" dirty="0">
                <a:latin typeface="Times New Roman" panose="02020603050405020304" pitchFamily="18" charset="0"/>
                <a:cs typeface="Times New Roman" panose="02020603050405020304" pitchFamily="18" charset="0"/>
              </a:rPr>
              <a:t>Ce travail se focalise sur le site de glissement en Algérie à Tigzirt pour lesquels une prospection par méthodes géophysiques a été effectuée.</a:t>
            </a:r>
          </a:p>
        </p:txBody>
      </p:sp>
      <p:pic>
        <p:nvPicPr>
          <p:cNvPr id="7" name="Image 6"/>
          <p:cNvPicPr/>
          <p:nvPr/>
        </p:nvPicPr>
        <p:blipFill rotWithShape="1">
          <a:blip r:embed="rId2"/>
          <a:srcRect t="14200" r="3419" b="15202"/>
          <a:stretch/>
        </p:blipFill>
        <p:spPr bwMode="auto">
          <a:xfrm>
            <a:off x="889000" y="2895600"/>
            <a:ext cx="12192000" cy="3886200"/>
          </a:xfrm>
          <a:prstGeom prst="rect">
            <a:avLst/>
          </a:prstGeom>
          <a:ln>
            <a:noFill/>
          </a:ln>
          <a:extLst>
            <a:ext uri="{53640926-AAD7-44D8-BBD7-CCE9431645EC}">
              <a14:shadowObscured xmlns:a14="http://schemas.microsoft.com/office/drawing/2010/main"/>
            </a:ext>
          </a:extLst>
        </p:spPr>
      </p:pic>
      <p:sp>
        <p:nvSpPr>
          <p:cNvPr id="2" name="ZoneTexte 1"/>
          <p:cNvSpPr txBox="1"/>
          <p:nvPr/>
        </p:nvSpPr>
        <p:spPr>
          <a:xfrm>
            <a:off x="6832600" y="3276600"/>
            <a:ext cx="1447800" cy="400110"/>
          </a:xfrm>
          <a:prstGeom prst="rect">
            <a:avLst/>
          </a:prstGeom>
          <a:noFill/>
        </p:spPr>
        <p:txBody>
          <a:bodyPr wrap="square" rtlCol="0">
            <a:spAutoFit/>
          </a:bodyPr>
          <a:lstStyle/>
          <a:p>
            <a:r>
              <a:rPr lang="fr-FR" sz="2000" b="1" dirty="0">
                <a:solidFill>
                  <a:srgbClr val="FF0000"/>
                </a:solidFill>
              </a:rPr>
              <a:t>Tigzirt</a:t>
            </a:r>
          </a:p>
        </p:txBody>
      </p:sp>
    </p:spTree>
    <p:extLst>
      <p:ext uri="{BB962C8B-B14F-4D97-AF65-F5344CB8AC3E}">
        <p14:creationId xmlns:p14="http://schemas.microsoft.com/office/powerpoint/2010/main" val="352502449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889000" y="355739"/>
            <a:ext cx="4637270" cy="630087"/>
          </a:xfrm>
          <a:prstGeom prst="rect">
            <a:avLst/>
          </a:prstGeom>
          <a:effectLst>
            <a:glow rad="127000">
              <a:schemeClr val="bg1"/>
            </a:glow>
          </a:effectLst>
        </p:spPr>
        <p:txBody>
          <a:bodyPr vert="horz" wrap="square" lIns="0" tIns="14393" rIns="0" bIns="0" rtlCol="0">
            <a:spAutoFit/>
          </a:bodyPr>
          <a:lstStyle/>
          <a:p>
            <a:pPr marL="13085" algn="l">
              <a:spcBef>
                <a:spcPts val="113"/>
              </a:spcBef>
            </a:pPr>
            <a:r>
              <a:rPr lang="fr-FR" sz="40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Le site d’étude :</a:t>
            </a:r>
          </a:p>
        </p:txBody>
      </p:sp>
      <p:cxnSp>
        <p:nvCxnSpPr>
          <p:cNvPr id="4" name="Connecteur droit 3">
            <a:extLst>
              <a:ext uri="{FF2B5EF4-FFF2-40B4-BE49-F238E27FC236}">
                <a16:creationId xmlns:a16="http://schemas.microsoft.com/office/drawing/2014/main" id="{96E8B938-319B-92EB-3CD8-21AD843CAC13}"/>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431797" y="1524000"/>
            <a:ext cx="11734803" cy="1208023"/>
          </a:xfrm>
          <a:prstGeom prst="rect">
            <a:avLst/>
          </a:prstGeom>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766770" indent="-342900" algn="just" defTabSz="3043238">
              <a:lnSpc>
                <a:spcPts val="2864"/>
              </a:lnSpc>
              <a:spcBef>
                <a:spcPts val="283"/>
              </a:spcBef>
              <a:buFont typeface="Wingdings" pitchFamily="2" charset="2"/>
              <a:buChar char="v"/>
            </a:pPr>
            <a:r>
              <a:rPr lang="fr-FR" sz="2473" spc="-5" dirty="0">
                <a:latin typeface="Times New Roman" panose="02020603050405020304" pitchFamily="18" charset="0"/>
                <a:cs typeface="Times New Roman" panose="02020603050405020304" pitchFamily="18" charset="0"/>
              </a:rPr>
              <a:t>Cette ville balnéaire de forte urbanisation est affectée par plusieurs instabilités de terrain sur trois zones, ayant subi ces dernières années, des déformations importantes.</a:t>
            </a:r>
          </a:p>
        </p:txBody>
      </p:sp>
      <p:pic>
        <p:nvPicPr>
          <p:cNvPr id="6" name="Image 5"/>
          <p:cNvPicPr/>
          <p:nvPr/>
        </p:nvPicPr>
        <p:blipFill rotWithShape="1">
          <a:blip r:embed="rId2">
            <a:extLst>
              <a:ext uri="{28A0092B-C50C-407E-A947-70E740481C1C}">
                <a14:useLocalDpi xmlns:a14="http://schemas.microsoft.com/office/drawing/2010/main" val="0"/>
              </a:ext>
            </a:extLst>
          </a:blip>
          <a:srcRect b="10943"/>
          <a:stretch/>
        </p:blipFill>
        <p:spPr bwMode="auto">
          <a:xfrm>
            <a:off x="2260600" y="2865120"/>
            <a:ext cx="8686800" cy="4191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2644467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497840" y="331224"/>
            <a:ext cx="11582400" cy="506976"/>
          </a:xfrm>
          <a:prstGeom prst="rect">
            <a:avLst/>
          </a:prstGeom>
          <a:effectLst>
            <a:glow rad="127000">
              <a:schemeClr val="bg1"/>
            </a:glow>
          </a:effectLst>
        </p:spPr>
        <p:txBody>
          <a:bodyPr vert="horz" wrap="square" lIns="0" tIns="14393" rIns="0" bIns="0" rtlCol="0">
            <a:spAutoFit/>
          </a:bodyPr>
          <a:lstStyle/>
          <a:p>
            <a:pPr marL="13085" algn="l">
              <a:spcBef>
                <a:spcPts val="113"/>
              </a:spcBef>
            </a:pPr>
            <a:r>
              <a:rPr lang="fr-FR" sz="32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Investigation par tomographie électrique sur le site de Tigzirt :</a:t>
            </a:r>
          </a:p>
        </p:txBody>
      </p:sp>
      <p:cxnSp>
        <p:nvCxnSpPr>
          <p:cNvPr id="4" name="Connecteur droit 3">
            <a:extLst>
              <a:ext uri="{FF2B5EF4-FFF2-40B4-BE49-F238E27FC236}">
                <a16:creationId xmlns:a16="http://schemas.microsoft.com/office/drawing/2014/main" id="{96E8B938-319B-92EB-3CD8-21AD843CAC13}"/>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pic>
        <p:nvPicPr>
          <p:cNvPr id="7" name="Image 6"/>
          <p:cNvPicPr/>
          <p:nvPr/>
        </p:nvPicPr>
        <p:blipFill rotWithShape="1">
          <a:blip r:embed="rId2">
            <a:extLst>
              <a:ext uri="{28A0092B-C50C-407E-A947-70E740481C1C}">
                <a14:useLocalDpi xmlns:a14="http://schemas.microsoft.com/office/drawing/2010/main" val="0"/>
              </a:ext>
            </a:extLst>
          </a:blip>
          <a:srcRect r="2952" b="8833"/>
          <a:stretch/>
        </p:blipFill>
        <p:spPr bwMode="auto">
          <a:xfrm>
            <a:off x="1117600" y="2103119"/>
            <a:ext cx="11811000" cy="52120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4619282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889000" y="355739"/>
            <a:ext cx="4637270" cy="630087"/>
          </a:xfrm>
          <a:prstGeom prst="rect">
            <a:avLst/>
          </a:prstGeom>
          <a:effectLst>
            <a:glow rad="127000">
              <a:schemeClr val="bg1"/>
            </a:glow>
          </a:effectLst>
        </p:spPr>
        <p:txBody>
          <a:bodyPr vert="horz" wrap="square" lIns="0" tIns="14393" rIns="0" bIns="0" rtlCol="0">
            <a:spAutoFit/>
          </a:bodyPr>
          <a:lstStyle/>
          <a:p>
            <a:pPr marL="13085" algn="l">
              <a:spcBef>
                <a:spcPts val="113"/>
              </a:spcBef>
            </a:pPr>
            <a:r>
              <a:rPr lang="fr-FR" sz="40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Résultat :</a:t>
            </a:r>
          </a:p>
        </p:txBody>
      </p:sp>
      <p:cxnSp>
        <p:nvCxnSpPr>
          <p:cNvPr id="4" name="Connecteur droit 3">
            <a:extLst>
              <a:ext uri="{FF2B5EF4-FFF2-40B4-BE49-F238E27FC236}">
                <a16:creationId xmlns:a16="http://schemas.microsoft.com/office/drawing/2014/main" id="{96E8B938-319B-92EB-3CD8-21AD843CAC13}"/>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pic>
        <p:nvPicPr>
          <p:cNvPr id="7" name="Image 6">
            <a:extLst>
              <a:ext uri="{FF2B5EF4-FFF2-40B4-BE49-F238E27FC236}">
                <a16:creationId xmlns:a16="http://schemas.microsoft.com/office/drawing/2014/main" id="{E603635B-89B7-0CDE-D352-41D18BC9B300}"/>
              </a:ext>
            </a:extLst>
          </p:cNvPr>
          <p:cNvPicPr>
            <a:picLocks noChangeAspect="1"/>
          </p:cNvPicPr>
          <p:nvPr/>
        </p:nvPicPr>
        <p:blipFill>
          <a:blip r:embed="rId2"/>
          <a:stretch>
            <a:fillRect/>
          </a:stretch>
        </p:blipFill>
        <p:spPr>
          <a:xfrm>
            <a:off x="622300" y="1541914"/>
            <a:ext cx="12573000" cy="5874748"/>
          </a:xfrm>
          <a:prstGeom prst="rect">
            <a:avLst/>
          </a:prstGeom>
        </p:spPr>
      </p:pic>
    </p:spTree>
    <p:extLst>
      <p:ext uri="{BB962C8B-B14F-4D97-AF65-F5344CB8AC3E}">
        <p14:creationId xmlns:p14="http://schemas.microsoft.com/office/powerpoint/2010/main" val="20034257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766114" y="4085285"/>
            <a:ext cx="7695886" cy="1536489"/>
          </a:xfrm>
          <a:prstGeom prst="rect">
            <a:avLst/>
          </a:prstGeom>
        </p:spPr>
        <p:txBody>
          <a:bodyPr vert="horz" wrap="square" lIns="0" tIns="14393" rIns="0" bIns="0" rtlCol="0">
            <a:spAutoFit/>
          </a:bodyPr>
          <a:lstStyle/>
          <a:p>
            <a:pPr marL="14393" algn="ctr">
              <a:spcBef>
                <a:spcPts val="113"/>
              </a:spcBef>
            </a:pPr>
            <a:r>
              <a:rPr lang="fr-FR" sz="4945" b="1" spc="-6" dirty="0">
                <a:latin typeface="Times New Roman"/>
                <a:cs typeface="Times New Roman"/>
              </a:rPr>
              <a:t>Conclusion</a:t>
            </a:r>
            <a:br>
              <a:rPr lang="fr-FR" sz="4945" b="1" spc="-6" dirty="0">
                <a:latin typeface="Times New Roman"/>
                <a:cs typeface="Times New Roman"/>
              </a:rPr>
            </a:br>
            <a:endParaRPr sz="4945" b="1" dirty="0">
              <a:latin typeface="Times New Roman"/>
              <a:cs typeface="Times New Roman"/>
            </a:endParaRPr>
          </a:p>
        </p:txBody>
      </p:sp>
      <p:grpSp>
        <p:nvGrpSpPr>
          <p:cNvPr id="3" name="Groupe 2">
            <a:extLst>
              <a:ext uri="{FF2B5EF4-FFF2-40B4-BE49-F238E27FC236}">
                <a16:creationId xmlns:a16="http://schemas.microsoft.com/office/drawing/2014/main" id="{722E4B23-91F7-19EF-4459-B518EF5BE335}"/>
              </a:ext>
            </a:extLst>
          </p:cNvPr>
          <p:cNvGrpSpPr/>
          <p:nvPr/>
        </p:nvGrpSpPr>
        <p:grpSpPr>
          <a:xfrm>
            <a:off x="21771" y="275771"/>
            <a:ext cx="6152234" cy="7572829"/>
            <a:chOff x="382985" y="603475"/>
            <a:chExt cx="5971286" cy="6480295"/>
          </a:xfrm>
        </p:grpSpPr>
        <p:grpSp>
          <p:nvGrpSpPr>
            <p:cNvPr id="4" name="Group 17">
              <a:extLst>
                <a:ext uri="{FF2B5EF4-FFF2-40B4-BE49-F238E27FC236}">
                  <a16:creationId xmlns:a16="http://schemas.microsoft.com/office/drawing/2014/main" id="{52146344-CF62-8CAF-7DEB-E0B4FD11B7EF}"/>
                </a:ext>
              </a:extLst>
            </p:cNvPr>
            <p:cNvGrpSpPr>
              <a:grpSpLocks/>
            </p:cNvGrpSpPr>
            <p:nvPr/>
          </p:nvGrpSpPr>
          <p:grpSpPr bwMode="auto">
            <a:xfrm>
              <a:off x="382985" y="2742574"/>
              <a:ext cx="4053480" cy="4341196"/>
              <a:chOff x="0" y="-107"/>
              <a:chExt cx="4368" cy="4314"/>
            </a:xfrm>
          </p:grpSpPr>
          <p:sp>
            <p:nvSpPr>
              <p:cNvPr id="70" name="AutoShape 1">
                <a:extLst>
                  <a:ext uri="{FF2B5EF4-FFF2-40B4-BE49-F238E27FC236}">
                    <a16:creationId xmlns:a16="http://schemas.microsoft.com/office/drawing/2014/main" id="{3640DF18-F4A4-BC97-4E6F-B537510141C9}"/>
                  </a:ext>
                </a:extLst>
              </p:cNvPr>
              <p:cNvSpPr>
                <a:spLocks/>
              </p:cNvSpPr>
              <p:nvPr/>
            </p:nvSpPr>
            <p:spPr bwMode="auto">
              <a:xfrm>
                <a:off x="0" y="876"/>
                <a:ext cx="2580" cy="3327"/>
              </a:xfrm>
              <a:custGeom>
                <a:avLst/>
                <a:gdLst/>
                <a:ahLst/>
                <a:cxnLst/>
                <a:rect l="0" t="0" r="r" b="b"/>
                <a:pathLst>
                  <a:path w="21148" h="21600">
                    <a:moveTo>
                      <a:pt x="19877" y="17225"/>
                    </a:moveTo>
                    <a:cubicBezTo>
                      <a:pt x="21432" y="15883"/>
                      <a:pt x="21600" y="13831"/>
                      <a:pt x="20162" y="12373"/>
                    </a:cubicBezTo>
                    <a:cubicBezTo>
                      <a:pt x="18756" y="10948"/>
                      <a:pt x="16283" y="10565"/>
                      <a:pt x="14286" y="11362"/>
                    </a:cubicBezTo>
                    <a:cubicBezTo>
                      <a:pt x="14898" y="10239"/>
                      <a:pt x="14773" y="8940"/>
                      <a:pt x="13807" y="7961"/>
                    </a:cubicBezTo>
                    <a:cubicBezTo>
                      <a:pt x="12815" y="6955"/>
                      <a:pt x="11197" y="6548"/>
                      <a:pt x="9636" y="6786"/>
                    </a:cubicBezTo>
                    <a:cubicBezTo>
                      <a:pt x="10475" y="5371"/>
                      <a:pt x="10346" y="3703"/>
                      <a:pt x="9115" y="2455"/>
                    </a:cubicBezTo>
                    <a:cubicBezTo>
                      <a:pt x="7326" y="640"/>
                      <a:pt x="3883" y="402"/>
                      <a:pt x="1427" y="1923"/>
                    </a:cubicBezTo>
                    <a:cubicBezTo>
                      <a:pt x="1389" y="1947"/>
                      <a:pt x="1354" y="1971"/>
                      <a:pt x="1317" y="1995"/>
                    </a:cubicBezTo>
                    <a:cubicBezTo>
                      <a:pt x="1194" y="1351"/>
                      <a:pt x="874" y="731"/>
                      <a:pt x="341" y="191"/>
                    </a:cubicBezTo>
                    <a:cubicBezTo>
                      <a:pt x="276" y="125"/>
                      <a:pt x="69" y="62"/>
                      <a:pt x="0" y="0"/>
                    </a:cubicBezTo>
                    <a:lnTo>
                      <a:pt x="0" y="16617"/>
                    </a:lnTo>
                    <a:lnTo>
                      <a:pt x="5104" y="21600"/>
                    </a:lnTo>
                    <a:lnTo>
                      <a:pt x="18987" y="21600"/>
                    </a:lnTo>
                    <a:cubicBezTo>
                      <a:pt x="18923" y="21201"/>
                      <a:pt x="18788" y="20826"/>
                      <a:pt x="18561" y="20372"/>
                    </a:cubicBezTo>
                    <a:cubicBezTo>
                      <a:pt x="19046" y="20371"/>
                      <a:pt x="19544" y="20242"/>
                      <a:pt x="19967" y="19980"/>
                    </a:cubicBezTo>
                    <a:cubicBezTo>
                      <a:pt x="20931" y="19383"/>
                      <a:pt x="21143" y="18322"/>
                      <a:pt x="20441" y="17610"/>
                    </a:cubicBezTo>
                    <a:cubicBezTo>
                      <a:pt x="20282" y="17450"/>
                      <a:pt x="20090" y="17322"/>
                      <a:pt x="19877" y="17225"/>
                    </a:cubicBezTo>
                    <a:close/>
                    <a:moveTo>
                      <a:pt x="19877" y="17225"/>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1" name="AutoShape 2">
                <a:extLst>
                  <a:ext uri="{FF2B5EF4-FFF2-40B4-BE49-F238E27FC236}">
                    <a16:creationId xmlns:a16="http://schemas.microsoft.com/office/drawing/2014/main" id="{EBD2FE6F-9E84-9584-C6B6-8DFA3A84B291}"/>
                  </a:ext>
                </a:extLst>
              </p:cNvPr>
              <p:cNvSpPr>
                <a:spLocks/>
              </p:cNvSpPr>
              <p:nvPr/>
            </p:nvSpPr>
            <p:spPr bwMode="auto">
              <a:xfrm>
                <a:off x="0" y="1668"/>
                <a:ext cx="2118" cy="2539"/>
              </a:xfrm>
              <a:custGeom>
                <a:avLst/>
                <a:gdLst/>
                <a:ahLst/>
                <a:cxnLst/>
                <a:rect l="0" t="0" r="r" b="b"/>
                <a:pathLst>
                  <a:path w="21298" h="21477">
                    <a:moveTo>
                      <a:pt x="19424" y="21477"/>
                    </a:moveTo>
                    <a:cubicBezTo>
                      <a:pt x="19105" y="20844"/>
                      <a:pt x="18545" y="20364"/>
                      <a:pt x="17987" y="19841"/>
                    </a:cubicBezTo>
                    <a:cubicBezTo>
                      <a:pt x="18812" y="20038"/>
                      <a:pt x="19424" y="19933"/>
                      <a:pt x="19892" y="19683"/>
                    </a:cubicBezTo>
                    <a:cubicBezTo>
                      <a:pt x="21505" y="18819"/>
                      <a:pt x="21600" y="17242"/>
                      <a:pt x="20832" y="16577"/>
                    </a:cubicBezTo>
                    <a:cubicBezTo>
                      <a:pt x="20430" y="16229"/>
                      <a:pt x="19947" y="16078"/>
                      <a:pt x="19947" y="16078"/>
                    </a:cubicBezTo>
                    <a:cubicBezTo>
                      <a:pt x="20406" y="15696"/>
                      <a:pt x="20741" y="15227"/>
                      <a:pt x="20855" y="14691"/>
                    </a:cubicBezTo>
                    <a:cubicBezTo>
                      <a:pt x="21003" y="13997"/>
                      <a:pt x="20837" y="13299"/>
                      <a:pt x="20481" y="12693"/>
                    </a:cubicBezTo>
                    <a:cubicBezTo>
                      <a:pt x="19821" y="11568"/>
                      <a:pt x="18476" y="10548"/>
                      <a:pt x="16871" y="10500"/>
                    </a:cubicBezTo>
                    <a:lnTo>
                      <a:pt x="16034" y="10694"/>
                    </a:lnTo>
                    <a:cubicBezTo>
                      <a:pt x="16731" y="9482"/>
                      <a:pt x="16670" y="8090"/>
                      <a:pt x="15721" y="7068"/>
                    </a:cubicBezTo>
                    <a:cubicBezTo>
                      <a:pt x="14549" y="5806"/>
                      <a:pt x="12398" y="5512"/>
                      <a:pt x="10525" y="6241"/>
                    </a:cubicBezTo>
                    <a:cubicBezTo>
                      <a:pt x="10474" y="5861"/>
                      <a:pt x="10309" y="5498"/>
                      <a:pt x="10019" y="5186"/>
                    </a:cubicBezTo>
                    <a:cubicBezTo>
                      <a:pt x="9149" y="4249"/>
                      <a:pt x="7473" y="4110"/>
                      <a:pt x="6138" y="4818"/>
                    </a:cubicBezTo>
                    <a:cubicBezTo>
                      <a:pt x="5922" y="4651"/>
                      <a:pt x="5695" y="4485"/>
                      <a:pt x="5460" y="4320"/>
                    </a:cubicBezTo>
                    <a:cubicBezTo>
                      <a:pt x="5593" y="3305"/>
                      <a:pt x="5303" y="2292"/>
                      <a:pt x="4545" y="1476"/>
                    </a:cubicBezTo>
                    <a:cubicBezTo>
                      <a:pt x="3517" y="368"/>
                      <a:pt x="1695" y="-123"/>
                      <a:pt x="0" y="26"/>
                    </a:cubicBezTo>
                    <a:lnTo>
                      <a:pt x="0" y="14914"/>
                    </a:lnTo>
                    <a:lnTo>
                      <a:pt x="6358" y="21477"/>
                    </a:lnTo>
                    <a:lnTo>
                      <a:pt x="19424" y="21477"/>
                    </a:lnTo>
                    <a:close/>
                    <a:moveTo>
                      <a:pt x="19424" y="21477"/>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2" name="AutoShape 3">
                <a:extLst>
                  <a:ext uri="{FF2B5EF4-FFF2-40B4-BE49-F238E27FC236}">
                    <a16:creationId xmlns:a16="http://schemas.microsoft.com/office/drawing/2014/main" id="{658D0B06-9AC6-3A09-74A0-58E9D0FE36C0}"/>
                  </a:ext>
                </a:extLst>
              </p:cNvPr>
              <p:cNvSpPr>
                <a:spLocks/>
              </p:cNvSpPr>
              <p:nvPr/>
            </p:nvSpPr>
            <p:spPr bwMode="auto">
              <a:xfrm>
                <a:off x="2952" y="3372"/>
                <a:ext cx="685" cy="765"/>
              </a:xfrm>
              <a:custGeom>
                <a:avLst/>
                <a:gdLst/>
                <a:ahLst/>
                <a:cxnLst/>
                <a:rect l="0" t="0" r="r" b="b"/>
                <a:pathLst>
                  <a:path w="20019" h="20243">
                    <a:moveTo>
                      <a:pt x="11588" y="14484"/>
                    </a:moveTo>
                    <a:cubicBezTo>
                      <a:pt x="13348" y="14435"/>
                      <a:pt x="15140" y="13886"/>
                      <a:pt x="16673" y="12800"/>
                    </a:cubicBezTo>
                    <a:cubicBezTo>
                      <a:pt x="20305" y="10229"/>
                      <a:pt x="21104" y="5658"/>
                      <a:pt x="18458" y="2591"/>
                    </a:cubicBezTo>
                    <a:cubicBezTo>
                      <a:pt x="15812" y="-476"/>
                      <a:pt x="10723" y="-878"/>
                      <a:pt x="7091" y="1693"/>
                    </a:cubicBezTo>
                    <a:cubicBezTo>
                      <a:pt x="4984" y="3184"/>
                      <a:pt x="3838" y="5348"/>
                      <a:pt x="3757" y="7501"/>
                    </a:cubicBezTo>
                    <a:cubicBezTo>
                      <a:pt x="2984" y="7540"/>
                      <a:pt x="2202" y="7789"/>
                      <a:pt x="1529" y="8265"/>
                    </a:cubicBezTo>
                    <a:cubicBezTo>
                      <a:pt x="-131" y="9441"/>
                      <a:pt x="-496" y="11529"/>
                      <a:pt x="713" y="12932"/>
                    </a:cubicBezTo>
                    <a:cubicBezTo>
                      <a:pt x="1505" y="13849"/>
                      <a:pt x="2776" y="14241"/>
                      <a:pt x="4024" y="14075"/>
                    </a:cubicBezTo>
                    <a:cubicBezTo>
                      <a:pt x="2833" y="15500"/>
                      <a:pt x="2736" y="17445"/>
                      <a:pt x="3931" y="18830"/>
                    </a:cubicBezTo>
                    <a:cubicBezTo>
                      <a:pt x="5374" y="20502"/>
                      <a:pt x="8149" y="20722"/>
                      <a:pt x="10130" y="19319"/>
                    </a:cubicBezTo>
                    <a:cubicBezTo>
                      <a:pt x="11837" y="18111"/>
                      <a:pt x="12394" y="16090"/>
                      <a:pt x="11588" y="14484"/>
                    </a:cubicBezTo>
                    <a:close/>
                    <a:moveTo>
                      <a:pt x="11588" y="14484"/>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3" name="AutoShape 4">
                <a:extLst>
                  <a:ext uri="{FF2B5EF4-FFF2-40B4-BE49-F238E27FC236}">
                    <a16:creationId xmlns:a16="http://schemas.microsoft.com/office/drawing/2014/main" id="{1B3FEF41-9B1E-44FB-E251-AE3D5CC8E37F}"/>
                  </a:ext>
                </a:extLst>
              </p:cNvPr>
              <p:cNvSpPr>
                <a:spLocks/>
              </p:cNvSpPr>
              <p:nvPr/>
            </p:nvSpPr>
            <p:spPr bwMode="auto">
              <a:xfrm>
                <a:off x="2400" y="2196"/>
                <a:ext cx="509" cy="653"/>
              </a:xfrm>
              <a:custGeom>
                <a:avLst/>
                <a:gdLst/>
                <a:ahLst/>
                <a:cxnLst/>
                <a:rect l="0" t="0" r="r" b="b"/>
                <a:pathLst>
                  <a:path w="19988" h="20111">
                    <a:moveTo>
                      <a:pt x="17288" y="9175"/>
                    </a:moveTo>
                    <a:cubicBezTo>
                      <a:pt x="20236" y="7312"/>
                      <a:pt x="20872" y="4060"/>
                      <a:pt x="18691" y="1868"/>
                    </a:cubicBezTo>
                    <a:cubicBezTo>
                      <a:pt x="16490" y="-343"/>
                      <a:pt x="12257" y="-633"/>
                      <a:pt x="9236" y="1221"/>
                    </a:cubicBezTo>
                    <a:cubicBezTo>
                      <a:pt x="8972" y="1383"/>
                      <a:pt x="8732" y="1561"/>
                      <a:pt x="8504" y="1743"/>
                    </a:cubicBezTo>
                    <a:cubicBezTo>
                      <a:pt x="6653" y="883"/>
                      <a:pt x="4153" y="990"/>
                      <a:pt x="2246" y="2160"/>
                    </a:cubicBezTo>
                    <a:cubicBezTo>
                      <a:pt x="-192" y="3656"/>
                      <a:pt x="-728" y="6315"/>
                      <a:pt x="1048" y="8099"/>
                    </a:cubicBezTo>
                    <a:cubicBezTo>
                      <a:pt x="1388" y="8441"/>
                      <a:pt x="1789" y="8725"/>
                      <a:pt x="2230" y="8952"/>
                    </a:cubicBezTo>
                    <a:cubicBezTo>
                      <a:pt x="-348" y="11510"/>
                      <a:pt x="-598" y="15065"/>
                      <a:pt x="1908" y="17583"/>
                    </a:cubicBezTo>
                    <a:cubicBezTo>
                      <a:pt x="4886" y="20575"/>
                      <a:pt x="10613" y="20967"/>
                      <a:pt x="14698" y="18460"/>
                    </a:cubicBezTo>
                    <a:cubicBezTo>
                      <a:pt x="18489" y="16133"/>
                      <a:pt x="19532" y="12131"/>
                      <a:pt x="17288" y="9175"/>
                    </a:cubicBezTo>
                    <a:close/>
                    <a:moveTo>
                      <a:pt x="17288" y="9175"/>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4" name="AutoShape 5">
                <a:extLst>
                  <a:ext uri="{FF2B5EF4-FFF2-40B4-BE49-F238E27FC236}">
                    <a16:creationId xmlns:a16="http://schemas.microsoft.com/office/drawing/2014/main" id="{933BA1FD-DCD0-A0BA-A70B-60571D8E3F76}"/>
                  </a:ext>
                </a:extLst>
              </p:cNvPr>
              <p:cNvSpPr>
                <a:spLocks/>
              </p:cNvSpPr>
              <p:nvPr/>
            </p:nvSpPr>
            <p:spPr bwMode="auto">
              <a:xfrm>
                <a:off x="3040" y="1988"/>
                <a:ext cx="237" cy="233"/>
              </a:xfrm>
              <a:custGeom>
                <a:avLst/>
                <a:gdLst/>
                <a:ahLst/>
                <a:cxnLst/>
                <a:rect l="0" t="0" r="r" b="b"/>
                <a:pathLst>
                  <a:path w="21562" h="21569">
                    <a:moveTo>
                      <a:pt x="2067" y="17714"/>
                    </a:moveTo>
                    <a:cubicBezTo>
                      <a:pt x="2491" y="18265"/>
                      <a:pt x="2972" y="18769"/>
                      <a:pt x="3497" y="19213"/>
                    </a:cubicBezTo>
                    <a:cubicBezTo>
                      <a:pt x="4022" y="19658"/>
                      <a:pt x="4589" y="20042"/>
                      <a:pt x="5179" y="20360"/>
                    </a:cubicBezTo>
                    <a:cubicBezTo>
                      <a:pt x="5770" y="20678"/>
                      <a:pt x="6383" y="20930"/>
                      <a:pt x="7001" y="21119"/>
                    </a:cubicBezTo>
                    <a:cubicBezTo>
                      <a:pt x="7618" y="21308"/>
                      <a:pt x="8240" y="21433"/>
                      <a:pt x="8849" y="21502"/>
                    </a:cubicBezTo>
                    <a:cubicBezTo>
                      <a:pt x="9459" y="21571"/>
                      <a:pt x="10057" y="21585"/>
                      <a:pt x="10632" y="21554"/>
                    </a:cubicBezTo>
                    <a:cubicBezTo>
                      <a:pt x="11207" y="21523"/>
                      <a:pt x="11759" y="21447"/>
                      <a:pt x="12282" y="21338"/>
                    </a:cubicBezTo>
                    <a:cubicBezTo>
                      <a:pt x="12805" y="21229"/>
                      <a:pt x="13300" y="21086"/>
                      <a:pt x="13763" y="20922"/>
                    </a:cubicBezTo>
                    <a:cubicBezTo>
                      <a:pt x="14227" y="20757"/>
                      <a:pt x="14660" y="20570"/>
                      <a:pt x="15062" y="20369"/>
                    </a:cubicBezTo>
                    <a:cubicBezTo>
                      <a:pt x="15464" y="20168"/>
                      <a:pt x="15836" y="19953"/>
                      <a:pt x="16180" y="19731"/>
                    </a:cubicBezTo>
                    <a:cubicBezTo>
                      <a:pt x="16523" y="19509"/>
                      <a:pt x="16839" y="19280"/>
                      <a:pt x="17129" y="19049"/>
                    </a:cubicBezTo>
                    <a:cubicBezTo>
                      <a:pt x="17420" y="18818"/>
                      <a:pt x="17714" y="18562"/>
                      <a:pt x="18009" y="18276"/>
                    </a:cubicBezTo>
                    <a:cubicBezTo>
                      <a:pt x="18304" y="17990"/>
                      <a:pt x="18598" y="17675"/>
                      <a:pt x="18887" y="17327"/>
                    </a:cubicBezTo>
                    <a:cubicBezTo>
                      <a:pt x="19176" y="16978"/>
                      <a:pt x="19459" y="16596"/>
                      <a:pt x="19728" y="16178"/>
                    </a:cubicBezTo>
                    <a:cubicBezTo>
                      <a:pt x="19997" y="15761"/>
                      <a:pt x="20253" y="15307"/>
                      <a:pt x="20483" y="14816"/>
                    </a:cubicBezTo>
                    <a:cubicBezTo>
                      <a:pt x="20713" y="14326"/>
                      <a:pt x="20919" y="13799"/>
                      <a:pt x="21088" y="13239"/>
                    </a:cubicBezTo>
                    <a:cubicBezTo>
                      <a:pt x="21256" y="12679"/>
                      <a:pt x="21388" y="12086"/>
                      <a:pt x="21469" y="11467"/>
                    </a:cubicBezTo>
                    <a:cubicBezTo>
                      <a:pt x="21550" y="10848"/>
                      <a:pt x="21581" y="10205"/>
                      <a:pt x="21550" y="9549"/>
                    </a:cubicBezTo>
                    <a:cubicBezTo>
                      <a:pt x="21519" y="8894"/>
                      <a:pt x="21427" y="8227"/>
                      <a:pt x="21266" y="7567"/>
                    </a:cubicBezTo>
                    <a:cubicBezTo>
                      <a:pt x="21105" y="6908"/>
                      <a:pt x="20876" y="6255"/>
                      <a:pt x="20579" y="5630"/>
                    </a:cubicBezTo>
                    <a:cubicBezTo>
                      <a:pt x="20282" y="5004"/>
                      <a:pt x="19918" y="4407"/>
                      <a:pt x="19495" y="3856"/>
                    </a:cubicBezTo>
                    <a:cubicBezTo>
                      <a:pt x="19071" y="3305"/>
                      <a:pt x="18590" y="2801"/>
                      <a:pt x="18065" y="2357"/>
                    </a:cubicBezTo>
                    <a:cubicBezTo>
                      <a:pt x="17540" y="1912"/>
                      <a:pt x="16973" y="1528"/>
                      <a:pt x="16383" y="1210"/>
                    </a:cubicBezTo>
                    <a:cubicBezTo>
                      <a:pt x="15792" y="892"/>
                      <a:pt x="15179" y="640"/>
                      <a:pt x="14561" y="451"/>
                    </a:cubicBezTo>
                    <a:cubicBezTo>
                      <a:pt x="13944" y="262"/>
                      <a:pt x="13322" y="137"/>
                      <a:pt x="12713" y="68"/>
                    </a:cubicBezTo>
                    <a:cubicBezTo>
                      <a:pt x="12103" y="-1"/>
                      <a:pt x="11505" y="-15"/>
                      <a:pt x="10930" y="16"/>
                    </a:cubicBezTo>
                    <a:cubicBezTo>
                      <a:pt x="10355" y="47"/>
                      <a:pt x="9803" y="123"/>
                      <a:pt x="9280" y="232"/>
                    </a:cubicBezTo>
                    <a:cubicBezTo>
                      <a:pt x="8757" y="341"/>
                      <a:pt x="8262" y="484"/>
                      <a:pt x="7799" y="648"/>
                    </a:cubicBezTo>
                    <a:cubicBezTo>
                      <a:pt x="7335" y="813"/>
                      <a:pt x="6902" y="1000"/>
                      <a:pt x="6500" y="1201"/>
                    </a:cubicBezTo>
                    <a:cubicBezTo>
                      <a:pt x="6098" y="1402"/>
                      <a:pt x="5726" y="1617"/>
                      <a:pt x="5382" y="1839"/>
                    </a:cubicBezTo>
                    <a:cubicBezTo>
                      <a:pt x="5039" y="2061"/>
                      <a:pt x="4723" y="2290"/>
                      <a:pt x="4433" y="2521"/>
                    </a:cubicBezTo>
                    <a:cubicBezTo>
                      <a:pt x="4142" y="2752"/>
                      <a:pt x="3848" y="3008"/>
                      <a:pt x="3553" y="3294"/>
                    </a:cubicBezTo>
                    <a:cubicBezTo>
                      <a:pt x="3258" y="3580"/>
                      <a:pt x="2964" y="3895"/>
                      <a:pt x="2675" y="4243"/>
                    </a:cubicBezTo>
                    <a:cubicBezTo>
                      <a:pt x="2386" y="4592"/>
                      <a:pt x="2103" y="4974"/>
                      <a:pt x="1834" y="5392"/>
                    </a:cubicBezTo>
                    <a:cubicBezTo>
                      <a:pt x="1565" y="5809"/>
                      <a:pt x="1309" y="6263"/>
                      <a:pt x="1079" y="6754"/>
                    </a:cubicBezTo>
                    <a:cubicBezTo>
                      <a:pt x="849" y="7244"/>
                      <a:pt x="643" y="7771"/>
                      <a:pt x="474" y="8331"/>
                    </a:cubicBezTo>
                    <a:cubicBezTo>
                      <a:pt x="306" y="8891"/>
                      <a:pt x="174" y="9484"/>
                      <a:pt x="93" y="10103"/>
                    </a:cubicBezTo>
                    <a:cubicBezTo>
                      <a:pt x="12" y="10722"/>
                      <a:pt x="-19" y="11365"/>
                      <a:pt x="12" y="12021"/>
                    </a:cubicBezTo>
                    <a:cubicBezTo>
                      <a:pt x="43" y="12676"/>
                      <a:pt x="135" y="13343"/>
                      <a:pt x="296" y="14003"/>
                    </a:cubicBezTo>
                    <a:cubicBezTo>
                      <a:pt x="457" y="14662"/>
                      <a:pt x="686" y="15315"/>
                      <a:pt x="983" y="15940"/>
                    </a:cubicBezTo>
                    <a:cubicBezTo>
                      <a:pt x="1280" y="16566"/>
                      <a:pt x="1644" y="17163"/>
                      <a:pt x="2067" y="17714"/>
                    </a:cubicBezTo>
                    <a:close/>
                    <a:moveTo>
                      <a:pt x="2067" y="17714"/>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5" name="AutoShape 6">
                <a:extLst>
                  <a:ext uri="{FF2B5EF4-FFF2-40B4-BE49-F238E27FC236}">
                    <a16:creationId xmlns:a16="http://schemas.microsoft.com/office/drawing/2014/main" id="{F47DC32F-6D6B-D5A9-C9C6-17120F472675}"/>
                  </a:ext>
                </a:extLst>
              </p:cNvPr>
              <p:cNvSpPr>
                <a:spLocks/>
              </p:cNvSpPr>
              <p:nvPr/>
            </p:nvSpPr>
            <p:spPr bwMode="auto">
              <a:xfrm>
                <a:off x="2824" y="1940"/>
                <a:ext cx="139" cy="138"/>
              </a:xfrm>
              <a:custGeom>
                <a:avLst/>
                <a:gdLst/>
                <a:ahLst/>
                <a:cxnLst/>
                <a:rect l="0" t="0" r="r" b="b"/>
                <a:pathLst>
                  <a:path w="19060" h="19264">
                    <a:moveTo>
                      <a:pt x="15143" y="17013"/>
                    </a:moveTo>
                    <a:cubicBezTo>
                      <a:pt x="10888" y="20432"/>
                      <a:pt x="4925" y="19894"/>
                      <a:pt x="1828" y="15817"/>
                    </a:cubicBezTo>
                    <a:cubicBezTo>
                      <a:pt x="-1270" y="11744"/>
                      <a:pt x="-336" y="5668"/>
                      <a:pt x="3917" y="2249"/>
                    </a:cubicBezTo>
                    <a:cubicBezTo>
                      <a:pt x="8172" y="-1168"/>
                      <a:pt x="14133" y="-630"/>
                      <a:pt x="17230" y="3443"/>
                    </a:cubicBezTo>
                    <a:cubicBezTo>
                      <a:pt x="20330" y="7520"/>
                      <a:pt x="19398" y="13595"/>
                      <a:pt x="15143" y="17013"/>
                    </a:cubicBezTo>
                    <a:close/>
                    <a:moveTo>
                      <a:pt x="15143" y="17013"/>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6" name="AutoShape 7">
                <a:extLst>
                  <a:ext uri="{FF2B5EF4-FFF2-40B4-BE49-F238E27FC236}">
                    <a16:creationId xmlns:a16="http://schemas.microsoft.com/office/drawing/2014/main" id="{2B962E35-D298-0E37-CE77-8EA18E5720B2}"/>
                  </a:ext>
                </a:extLst>
              </p:cNvPr>
              <p:cNvSpPr>
                <a:spLocks/>
              </p:cNvSpPr>
              <p:nvPr/>
            </p:nvSpPr>
            <p:spPr bwMode="auto">
              <a:xfrm>
                <a:off x="0" y="2228"/>
                <a:ext cx="1756" cy="1976"/>
              </a:xfrm>
              <a:custGeom>
                <a:avLst/>
                <a:gdLst/>
                <a:ahLst/>
                <a:cxnLst/>
                <a:rect l="0" t="0" r="r" b="b"/>
                <a:pathLst>
                  <a:path w="21221" h="21544">
                    <a:moveTo>
                      <a:pt x="19359" y="21544"/>
                    </a:moveTo>
                    <a:cubicBezTo>
                      <a:pt x="19295" y="21248"/>
                      <a:pt x="19196" y="21022"/>
                      <a:pt x="19053" y="20697"/>
                    </a:cubicBezTo>
                    <a:cubicBezTo>
                      <a:pt x="19459" y="20695"/>
                      <a:pt x="19877" y="20572"/>
                      <a:pt x="20232" y="20322"/>
                    </a:cubicBezTo>
                    <a:cubicBezTo>
                      <a:pt x="21039" y="19753"/>
                      <a:pt x="21217" y="18740"/>
                      <a:pt x="20629" y="18060"/>
                    </a:cubicBezTo>
                    <a:cubicBezTo>
                      <a:pt x="20496" y="17907"/>
                      <a:pt x="20335" y="17785"/>
                      <a:pt x="20156" y="17693"/>
                    </a:cubicBezTo>
                    <a:cubicBezTo>
                      <a:pt x="21459" y="16412"/>
                      <a:pt x="21600" y="14453"/>
                      <a:pt x="20395" y="13062"/>
                    </a:cubicBezTo>
                    <a:cubicBezTo>
                      <a:pt x="19217" y="11701"/>
                      <a:pt x="17144" y="11336"/>
                      <a:pt x="15470" y="12097"/>
                    </a:cubicBezTo>
                    <a:cubicBezTo>
                      <a:pt x="15984" y="11026"/>
                      <a:pt x="15879" y="9785"/>
                      <a:pt x="15069" y="8850"/>
                    </a:cubicBezTo>
                    <a:cubicBezTo>
                      <a:pt x="14238" y="7891"/>
                      <a:pt x="12882" y="7502"/>
                      <a:pt x="11574" y="7729"/>
                    </a:cubicBezTo>
                    <a:cubicBezTo>
                      <a:pt x="12277" y="6379"/>
                      <a:pt x="12169" y="4786"/>
                      <a:pt x="11137" y="3595"/>
                    </a:cubicBezTo>
                    <a:cubicBezTo>
                      <a:pt x="9637" y="1863"/>
                      <a:pt x="6753" y="1636"/>
                      <a:pt x="4694" y="3088"/>
                    </a:cubicBezTo>
                    <a:cubicBezTo>
                      <a:pt x="4663" y="3110"/>
                      <a:pt x="4633" y="3133"/>
                      <a:pt x="4602" y="3156"/>
                    </a:cubicBezTo>
                    <a:cubicBezTo>
                      <a:pt x="4499" y="2541"/>
                      <a:pt x="4230" y="1950"/>
                      <a:pt x="3784" y="1434"/>
                    </a:cubicBezTo>
                    <a:cubicBezTo>
                      <a:pt x="2915" y="432"/>
                      <a:pt x="1369" y="-56"/>
                      <a:pt x="0" y="5"/>
                    </a:cubicBezTo>
                    <a:lnTo>
                      <a:pt x="0" y="21544"/>
                    </a:lnTo>
                    <a:lnTo>
                      <a:pt x="19359" y="21544"/>
                    </a:lnTo>
                    <a:close/>
                    <a:moveTo>
                      <a:pt x="19359" y="21544"/>
                    </a:moveTo>
                  </a:path>
                </a:pathLst>
              </a:custGeom>
              <a:solidFill>
                <a:srgbClr val="7FBEC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7" name="AutoShape 8">
                <a:extLst>
                  <a:ext uri="{FF2B5EF4-FFF2-40B4-BE49-F238E27FC236}">
                    <a16:creationId xmlns:a16="http://schemas.microsoft.com/office/drawing/2014/main" id="{D75D6D9D-CEF1-81B7-DBCE-904720F82A2D}"/>
                  </a:ext>
                </a:extLst>
              </p:cNvPr>
              <p:cNvSpPr>
                <a:spLocks/>
              </p:cNvSpPr>
              <p:nvPr/>
            </p:nvSpPr>
            <p:spPr bwMode="auto">
              <a:xfrm>
                <a:off x="88" y="2508"/>
                <a:ext cx="1218" cy="1100"/>
              </a:xfrm>
              <a:custGeom>
                <a:avLst/>
                <a:gdLst/>
                <a:ahLst/>
                <a:cxnLst/>
                <a:rect l="0" t="0" r="r" b="b"/>
                <a:pathLst>
                  <a:path w="20242" h="20195">
                    <a:moveTo>
                      <a:pt x="19049" y="13405"/>
                    </a:moveTo>
                    <a:cubicBezTo>
                      <a:pt x="18786" y="13032"/>
                      <a:pt x="18468" y="12733"/>
                      <a:pt x="18119" y="12500"/>
                    </a:cubicBezTo>
                    <a:cubicBezTo>
                      <a:pt x="20573" y="9780"/>
                      <a:pt x="20976" y="5572"/>
                      <a:pt x="18924" y="2670"/>
                    </a:cubicBezTo>
                    <a:cubicBezTo>
                      <a:pt x="16688" y="-491"/>
                      <a:pt x="12388" y="-905"/>
                      <a:pt x="9320" y="1745"/>
                    </a:cubicBezTo>
                    <a:cubicBezTo>
                      <a:pt x="8472" y="2477"/>
                      <a:pt x="7808" y="3366"/>
                      <a:pt x="7337" y="4337"/>
                    </a:cubicBezTo>
                    <a:cubicBezTo>
                      <a:pt x="5747" y="3262"/>
                      <a:pt x="3574" y="3379"/>
                      <a:pt x="1923" y="4805"/>
                    </a:cubicBezTo>
                    <a:cubicBezTo>
                      <a:pt x="-165" y="6608"/>
                      <a:pt x="-624" y="9813"/>
                      <a:pt x="897" y="11965"/>
                    </a:cubicBezTo>
                    <a:cubicBezTo>
                      <a:pt x="2418" y="14116"/>
                      <a:pt x="5345" y="14398"/>
                      <a:pt x="7432" y="12594"/>
                    </a:cubicBezTo>
                    <a:cubicBezTo>
                      <a:pt x="7561" y="12484"/>
                      <a:pt x="7682" y="12367"/>
                      <a:pt x="7799" y="12246"/>
                    </a:cubicBezTo>
                    <a:cubicBezTo>
                      <a:pt x="7803" y="12253"/>
                      <a:pt x="7807" y="12260"/>
                      <a:pt x="7812" y="12267"/>
                    </a:cubicBezTo>
                    <a:cubicBezTo>
                      <a:pt x="8950" y="13876"/>
                      <a:pt x="10624" y="14772"/>
                      <a:pt x="12397" y="14916"/>
                    </a:cubicBezTo>
                    <a:cubicBezTo>
                      <a:pt x="11981" y="16192"/>
                      <a:pt x="12124" y="17622"/>
                      <a:pt x="12899" y="18716"/>
                    </a:cubicBezTo>
                    <a:cubicBezTo>
                      <a:pt x="14136" y="20466"/>
                      <a:pt x="16516" y="20695"/>
                      <a:pt x="18214" y="19228"/>
                    </a:cubicBezTo>
                    <a:cubicBezTo>
                      <a:pt x="19912" y="17762"/>
                      <a:pt x="20286" y="15154"/>
                      <a:pt x="19049" y="13405"/>
                    </a:cubicBezTo>
                    <a:close/>
                    <a:moveTo>
                      <a:pt x="19049" y="13405"/>
                    </a:moveTo>
                  </a:path>
                </a:pathLst>
              </a:custGeom>
              <a:solidFill>
                <a:srgbClr val="98D0D8"/>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8" name="AutoShape 9">
                <a:extLst>
                  <a:ext uri="{FF2B5EF4-FFF2-40B4-BE49-F238E27FC236}">
                    <a16:creationId xmlns:a16="http://schemas.microsoft.com/office/drawing/2014/main" id="{017D2863-0F77-A858-942C-0D4A5BB399A1}"/>
                  </a:ext>
                </a:extLst>
              </p:cNvPr>
              <p:cNvSpPr>
                <a:spLocks/>
              </p:cNvSpPr>
              <p:nvPr/>
            </p:nvSpPr>
            <p:spPr bwMode="auto">
              <a:xfrm>
                <a:off x="536" y="-107"/>
                <a:ext cx="2629" cy="1963"/>
              </a:xfrm>
              <a:custGeom>
                <a:avLst/>
                <a:gdLst/>
                <a:ahLst/>
                <a:cxnLst/>
                <a:rect l="0" t="0" r="r" b="b"/>
                <a:pathLst>
                  <a:path w="21600" h="21600">
                    <a:moveTo>
                      <a:pt x="19451" y="0"/>
                    </a:moveTo>
                    <a:lnTo>
                      <a:pt x="0" y="15563"/>
                    </a:lnTo>
                    <a:lnTo>
                      <a:pt x="4648" y="21600"/>
                    </a:lnTo>
                    <a:lnTo>
                      <a:pt x="21600" y="3235"/>
                    </a:lnTo>
                    <a:close/>
                    <a:moveTo>
                      <a:pt x="19451" y="0"/>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9" name="AutoShape 10">
                <a:extLst>
                  <a:ext uri="{FF2B5EF4-FFF2-40B4-BE49-F238E27FC236}">
                    <a16:creationId xmlns:a16="http://schemas.microsoft.com/office/drawing/2014/main" id="{7591C1F0-F0B0-0265-5F16-FAD68C65E4A1}"/>
                  </a:ext>
                </a:extLst>
              </p:cNvPr>
              <p:cNvSpPr>
                <a:spLocks/>
              </p:cNvSpPr>
              <p:nvPr/>
            </p:nvSpPr>
            <p:spPr bwMode="auto">
              <a:xfrm>
                <a:off x="1640" y="989"/>
                <a:ext cx="2728" cy="1892"/>
              </a:xfrm>
              <a:custGeom>
                <a:avLst/>
                <a:gdLst/>
                <a:ahLst/>
                <a:cxnLst/>
                <a:rect l="0" t="0" r="r" b="b"/>
                <a:pathLst>
                  <a:path w="21600" h="21600">
                    <a:moveTo>
                      <a:pt x="19199" y="0"/>
                    </a:moveTo>
                    <a:lnTo>
                      <a:pt x="0" y="16511"/>
                    </a:lnTo>
                    <a:lnTo>
                      <a:pt x="1310" y="20468"/>
                    </a:lnTo>
                    <a:lnTo>
                      <a:pt x="3491" y="21600"/>
                    </a:lnTo>
                    <a:lnTo>
                      <a:pt x="21600" y="3884"/>
                    </a:lnTo>
                    <a:close/>
                    <a:moveTo>
                      <a:pt x="19199" y="0"/>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0" name="AutoShape 11">
                <a:extLst>
                  <a:ext uri="{FF2B5EF4-FFF2-40B4-BE49-F238E27FC236}">
                    <a16:creationId xmlns:a16="http://schemas.microsoft.com/office/drawing/2014/main" id="{C88BE4C9-E210-36F6-6C09-BCC9F333806F}"/>
                  </a:ext>
                </a:extLst>
              </p:cNvPr>
              <p:cNvSpPr>
                <a:spLocks/>
              </p:cNvSpPr>
              <p:nvPr/>
            </p:nvSpPr>
            <p:spPr bwMode="auto">
              <a:xfrm>
                <a:off x="791" y="196"/>
                <a:ext cx="1294" cy="976"/>
              </a:xfrm>
              <a:custGeom>
                <a:avLst/>
                <a:gdLst/>
                <a:ahLst/>
                <a:cxnLst/>
                <a:rect l="0" t="0" r="r" b="b"/>
                <a:pathLst>
                  <a:path w="21426" h="21269">
                    <a:moveTo>
                      <a:pt x="0" y="21269"/>
                    </a:moveTo>
                    <a:cubicBezTo>
                      <a:pt x="0" y="21269"/>
                      <a:pt x="21600" y="-331"/>
                      <a:pt x="21425" y="4"/>
                    </a:cubicBezTo>
                    <a:cubicBezTo>
                      <a:pt x="20526" y="1725"/>
                      <a:pt x="0" y="21269"/>
                      <a:pt x="0" y="21269"/>
                    </a:cubicBezTo>
                    <a:close/>
                    <a:moveTo>
                      <a:pt x="0" y="21269"/>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1" name="AutoShape 12">
                <a:extLst>
                  <a:ext uri="{FF2B5EF4-FFF2-40B4-BE49-F238E27FC236}">
                    <a16:creationId xmlns:a16="http://schemas.microsoft.com/office/drawing/2014/main" id="{F5FDDA40-BE7A-C10C-0B73-D1CB5DDEAC16}"/>
                  </a:ext>
                </a:extLst>
              </p:cNvPr>
              <p:cNvSpPr>
                <a:spLocks/>
              </p:cNvSpPr>
              <p:nvPr/>
            </p:nvSpPr>
            <p:spPr bwMode="auto">
              <a:xfrm>
                <a:off x="992" y="620"/>
                <a:ext cx="815" cy="762"/>
              </a:xfrm>
              <a:custGeom>
                <a:avLst/>
                <a:gdLst/>
                <a:ahLst/>
                <a:cxnLst/>
                <a:rect l="0" t="0" r="r" b="b"/>
                <a:pathLst>
                  <a:path w="18439" h="18003">
                    <a:moveTo>
                      <a:pt x="0" y="18003"/>
                    </a:moveTo>
                    <a:cubicBezTo>
                      <a:pt x="0" y="18003"/>
                      <a:pt x="21600" y="-3597"/>
                      <a:pt x="18044" y="523"/>
                    </a:cubicBezTo>
                    <a:cubicBezTo>
                      <a:pt x="14488" y="4642"/>
                      <a:pt x="0" y="18003"/>
                      <a:pt x="0" y="18003"/>
                    </a:cubicBezTo>
                    <a:close/>
                    <a:moveTo>
                      <a:pt x="0" y="18003"/>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2" name="AutoShape 13">
                <a:extLst>
                  <a:ext uri="{FF2B5EF4-FFF2-40B4-BE49-F238E27FC236}">
                    <a16:creationId xmlns:a16="http://schemas.microsoft.com/office/drawing/2014/main" id="{FC7EF61E-E9F0-515E-E872-D0D871116108}"/>
                  </a:ext>
                </a:extLst>
              </p:cNvPr>
              <p:cNvSpPr>
                <a:spLocks/>
              </p:cNvSpPr>
              <p:nvPr/>
            </p:nvSpPr>
            <p:spPr bwMode="auto">
              <a:xfrm>
                <a:off x="1288" y="604"/>
                <a:ext cx="868" cy="822"/>
              </a:xfrm>
              <a:custGeom>
                <a:avLst/>
                <a:gdLst/>
                <a:ahLst/>
                <a:cxnLst/>
                <a:rect l="0" t="0" r="r" b="b"/>
                <a:pathLst>
                  <a:path w="19262" h="18944">
                    <a:moveTo>
                      <a:pt x="0" y="18944"/>
                    </a:moveTo>
                    <a:cubicBezTo>
                      <a:pt x="0" y="18944"/>
                      <a:pt x="21600" y="-2656"/>
                      <a:pt x="19054" y="273"/>
                    </a:cubicBezTo>
                    <a:cubicBezTo>
                      <a:pt x="16507" y="3201"/>
                      <a:pt x="0" y="18944"/>
                      <a:pt x="0" y="18944"/>
                    </a:cubicBezTo>
                    <a:close/>
                    <a:moveTo>
                      <a:pt x="0" y="18944"/>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3" name="AutoShape 14">
                <a:extLst>
                  <a:ext uri="{FF2B5EF4-FFF2-40B4-BE49-F238E27FC236}">
                    <a16:creationId xmlns:a16="http://schemas.microsoft.com/office/drawing/2014/main" id="{4BAF1984-6104-A33D-6528-DCD2CD0EB131}"/>
                  </a:ext>
                </a:extLst>
              </p:cNvPr>
              <p:cNvSpPr>
                <a:spLocks/>
              </p:cNvSpPr>
              <p:nvPr/>
            </p:nvSpPr>
            <p:spPr bwMode="auto">
              <a:xfrm>
                <a:off x="1904" y="1604"/>
                <a:ext cx="1065" cy="741"/>
              </a:xfrm>
              <a:custGeom>
                <a:avLst/>
                <a:gdLst/>
                <a:ahLst/>
                <a:cxnLst/>
                <a:rect l="0" t="0" r="r" b="b"/>
                <a:pathLst>
                  <a:path w="18587" h="18029">
                    <a:moveTo>
                      <a:pt x="0" y="18029"/>
                    </a:moveTo>
                    <a:cubicBezTo>
                      <a:pt x="0" y="18029"/>
                      <a:pt x="21600" y="-3571"/>
                      <a:pt x="18230" y="514"/>
                    </a:cubicBezTo>
                    <a:cubicBezTo>
                      <a:pt x="14861" y="4599"/>
                      <a:pt x="1256" y="17737"/>
                      <a:pt x="0" y="18029"/>
                    </a:cubicBezTo>
                    <a:close/>
                    <a:moveTo>
                      <a:pt x="0" y="18029"/>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4" name="AutoShape 15">
                <a:extLst>
                  <a:ext uri="{FF2B5EF4-FFF2-40B4-BE49-F238E27FC236}">
                    <a16:creationId xmlns:a16="http://schemas.microsoft.com/office/drawing/2014/main" id="{FE9CC1FE-49A0-2E7A-4B35-40EE4F33F39D}"/>
                  </a:ext>
                </a:extLst>
              </p:cNvPr>
              <p:cNvSpPr>
                <a:spLocks/>
              </p:cNvSpPr>
              <p:nvPr/>
            </p:nvSpPr>
            <p:spPr bwMode="auto">
              <a:xfrm>
                <a:off x="2120" y="2148"/>
                <a:ext cx="634" cy="524"/>
              </a:xfrm>
              <a:custGeom>
                <a:avLst/>
                <a:gdLst/>
                <a:ahLst/>
                <a:cxnLst/>
                <a:rect l="0" t="0" r="r" b="b"/>
                <a:pathLst>
                  <a:path w="21600" h="21600">
                    <a:moveTo>
                      <a:pt x="0" y="21600"/>
                    </a:moveTo>
                    <a:lnTo>
                      <a:pt x="21600" y="0"/>
                    </a:lnTo>
                    <a:cubicBezTo>
                      <a:pt x="21600" y="0"/>
                      <a:pt x="4428" y="13110"/>
                      <a:pt x="0" y="21600"/>
                    </a:cubicBezTo>
                    <a:close/>
                    <a:moveTo>
                      <a:pt x="0" y="21600"/>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5" name="AutoShape 16">
                <a:extLst>
                  <a:ext uri="{FF2B5EF4-FFF2-40B4-BE49-F238E27FC236}">
                    <a16:creationId xmlns:a16="http://schemas.microsoft.com/office/drawing/2014/main" id="{EB87DA08-CC37-6293-E600-E55EB49D18F9}"/>
                  </a:ext>
                </a:extLst>
              </p:cNvPr>
              <p:cNvSpPr>
                <a:spLocks/>
              </p:cNvSpPr>
              <p:nvPr/>
            </p:nvSpPr>
            <p:spPr bwMode="auto">
              <a:xfrm>
                <a:off x="1824" y="2196"/>
                <a:ext cx="605" cy="478"/>
              </a:xfrm>
              <a:custGeom>
                <a:avLst/>
                <a:gdLst/>
                <a:ahLst/>
                <a:cxnLst/>
                <a:rect l="0" t="0" r="r" b="b"/>
                <a:pathLst>
                  <a:path w="21600" h="21600">
                    <a:moveTo>
                      <a:pt x="21600" y="0"/>
                    </a:moveTo>
                    <a:lnTo>
                      <a:pt x="0" y="21600"/>
                    </a:lnTo>
                    <a:cubicBezTo>
                      <a:pt x="0" y="21600"/>
                      <a:pt x="16400" y="7381"/>
                      <a:pt x="21600" y="0"/>
                    </a:cubicBezTo>
                    <a:close/>
                    <a:moveTo>
                      <a:pt x="21600" y="0"/>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nvGrpSpPr>
            <p:cNvPr id="5" name="Group 82">
              <a:extLst>
                <a:ext uri="{FF2B5EF4-FFF2-40B4-BE49-F238E27FC236}">
                  <a16:creationId xmlns:a16="http://schemas.microsoft.com/office/drawing/2014/main" id="{809497DA-8C03-218B-18E2-49AC7DE144EF}"/>
                </a:ext>
              </a:extLst>
            </p:cNvPr>
            <p:cNvGrpSpPr>
              <a:grpSpLocks/>
            </p:cNvGrpSpPr>
            <p:nvPr/>
          </p:nvGrpSpPr>
          <p:grpSpPr bwMode="auto">
            <a:xfrm rot="20206385">
              <a:off x="1542932" y="603475"/>
              <a:ext cx="4811339" cy="3773308"/>
              <a:chOff x="0" y="0"/>
              <a:chExt cx="4702" cy="3480"/>
            </a:xfrm>
          </p:grpSpPr>
          <p:grpSp>
            <p:nvGrpSpPr>
              <p:cNvPr id="6" name="Group 51">
                <a:extLst>
                  <a:ext uri="{FF2B5EF4-FFF2-40B4-BE49-F238E27FC236}">
                    <a16:creationId xmlns:a16="http://schemas.microsoft.com/office/drawing/2014/main" id="{BCFB3501-F610-C977-61A1-9D17B4E30C86}"/>
                  </a:ext>
                </a:extLst>
              </p:cNvPr>
              <p:cNvGrpSpPr>
                <a:grpSpLocks/>
              </p:cNvGrpSpPr>
              <p:nvPr/>
            </p:nvGrpSpPr>
            <p:grpSpPr bwMode="auto">
              <a:xfrm>
                <a:off x="472" y="1208"/>
                <a:ext cx="4230" cy="2272"/>
                <a:chOff x="0" y="0"/>
                <a:chExt cx="4230" cy="2272"/>
              </a:xfrm>
            </p:grpSpPr>
            <p:sp>
              <p:nvSpPr>
                <p:cNvPr id="37" name="AutoShape 18">
                  <a:extLst>
                    <a:ext uri="{FF2B5EF4-FFF2-40B4-BE49-F238E27FC236}">
                      <a16:creationId xmlns:a16="http://schemas.microsoft.com/office/drawing/2014/main" id="{C799D7CD-5D12-DB0F-706B-BB6FC9799A11}"/>
                    </a:ext>
                  </a:extLst>
                </p:cNvPr>
                <p:cNvSpPr>
                  <a:spLocks/>
                </p:cNvSpPr>
                <p:nvPr/>
              </p:nvSpPr>
              <p:spPr bwMode="auto">
                <a:xfrm>
                  <a:off x="295" y="1688"/>
                  <a:ext cx="1637" cy="584"/>
                </a:xfrm>
                <a:custGeom>
                  <a:avLst/>
                  <a:gdLst/>
                  <a:ahLst/>
                  <a:cxnLst/>
                  <a:rect l="0" t="0" r="r" b="b"/>
                  <a:pathLst>
                    <a:path w="20919" h="10948">
                      <a:moveTo>
                        <a:pt x="20641" y="7256"/>
                      </a:moveTo>
                      <a:cubicBezTo>
                        <a:pt x="20641" y="7256"/>
                        <a:pt x="14010" y="15956"/>
                        <a:pt x="3" y="6647"/>
                      </a:cubicBezTo>
                      <a:cubicBezTo>
                        <a:pt x="3" y="6647"/>
                        <a:pt x="-121" y="6427"/>
                        <a:pt x="1137" y="4553"/>
                      </a:cubicBezTo>
                      <a:cubicBezTo>
                        <a:pt x="1137" y="4553"/>
                        <a:pt x="10012" y="10608"/>
                        <a:pt x="17861" y="0"/>
                      </a:cubicBezTo>
                      <a:cubicBezTo>
                        <a:pt x="21479" y="4932"/>
                        <a:pt x="21078" y="-5644"/>
                        <a:pt x="20641" y="7256"/>
                      </a:cubicBezTo>
                      <a:close/>
                      <a:moveTo>
                        <a:pt x="20641" y="7256"/>
                      </a:moveTo>
                    </a:path>
                  </a:pathLst>
                </a:custGeom>
                <a:solidFill>
                  <a:srgbClr val="F3A36C"/>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8" name="AutoShape 19">
                  <a:extLst>
                    <a:ext uri="{FF2B5EF4-FFF2-40B4-BE49-F238E27FC236}">
                      <a16:creationId xmlns:a16="http://schemas.microsoft.com/office/drawing/2014/main" id="{34A7CE33-3A97-E0A3-F1DD-07F6071258E4}"/>
                    </a:ext>
                  </a:extLst>
                </p:cNvPr>
                <p:cNvSpPr>
                  <a:spLocks/>
                </p:cNvSpPr>
                <p:nvPr/>
              </p:nvSpPr>
              <p:spPr bwMode="auto">
                <a:xfrm>
                  <a:off x="607" y="1408"/>
                  <a:ext cx="1091" cy="790"/>
                </a:xfrm>
                <a:custGeom>
                  <a:avLst/>
                  <a:gdLst/>
                  <a:ahLst/>
                  <a:cxnLst/>
                  <a:rect l="0" t="0" r="r" b="b"/>
                  <a:pathLst>
                    <a:path w="21600" h="13927">
                      <a:moveTo>
                        <a:pt x="18945" y="0"/>
                      </a:moveTo>
                      <a:cubicBezTo>
                        <a:pt x="18945" y="0"/>
                        <a:pt x="16506" y="801"/>
                        <a:pt x="15411" y="1842"/>
                      </a:cubicBezTo>
                      <a:cubicBezTo>
                        <a:pt x="14315" y="2884"/>
                        <a:pt x="14902" y="16013"/>
                        <a:pt x="2808" y="6048"/>
                      </a:cubicBezTo>
                      <a:lnTo>
                        <a:pt x="0" y="7798"/>
                      </a:lnTo>
                      <a:cubicBezTo>
                        <a:pt x="0" y="7798"/>
                        <a:pt x="15619" y="21600"/>
                        <a:pt x="21600" y="7782"/>
                      </a:cubicBezTo>
                      <a:lnTo>
                        <a:pt x="18945" y="0"/>
                      </a:lnTo>
                      <a:close/>
                      <a:moveTo>
                        <a:pt x="18945" y="0"/>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9" name="AutoShape 20">
                  <a:extLst>
                    <a:ext uri="{FF2B5EF4-FFF2-40B4-BE49-F238E27FC236}">
                      <a16:creationId xmlns:a16="http://schemas.microsoft.com/office/drawing/2014/main" id="{D259419D-1551-CD5B-F74F-80CEC0EFC20B}"/>
                    </a:ext>
                  </a:extLst>
                </p:cNvPr>
                <p:cNvSpPr>
                  <a:spLocks/>
                </p:cNvSpPr>
                <p:nvPr/>
              </p:nvSpPr>
              <p:spPr bwMode="auto">
                <a:xfrm>
                  <a:off x="1192" y="1296"/>
                  <a:ext cx="1197" cy="960"/>
                </a:xfrm>
                <a:custGeom>
                  <a:avLst/>
                  <a:gdLst/>
                  <a:ahLst/>
                  <a:cxnLst/>
                  <a:rect l="0" t="0" r="r" b="b"/>
                  <a:pathLst>
                    <a:path w="20018" h="20619">
                      <a:moveTo>
                        <a:pt x="19680" y="9109"/>
                      </a:moveTo>
                      <a:cubicBezTo>
                        <a:pt x="19680" y="9109"/>
                        <a:pt x="13666" y="19431"/>
                        <a:pt x="4728" y="20619"/>
                      </a:cubicBezTo>
                      <a:cubicBezTo>
                        <a:pt x="4728" y="20619"/>
                        <a:pt x="9206" y="19006"/>
                        <a:pt x="8467" y="15844"/>
                      </a:cubicBezTo>
                      <a:cubicBezTo>
                        <a:pt x="7908" y="13450"/>
                        <a:pt x="5276" y="13624"/>
                        <a:pt x="2537" y="12688"/>
                      </a:cubicBezTo>
                      <a:cubicBezTo>
                        <a:pt x="-202" y="11753"/>
                        <a:pt x="3" y="2294"/>
                        <a:pt x="3" y="2294"/>
                      </a:cubicBezTo>
                      <a:cubicBezTo>
                        <a:pt x="3" y="2294"/>
                        <a:pt x="10752" y="-981"/>
                        <a:pt x="16001" y="295"/>
                      </a:cubicBezTo>
                      <a:cubicBezTo>
                        <a:pt x="16001" y="295"/>
                        <a:pt x="21398" y="4902"/>
                        <a:pt x="19680" y="9109"/>
                      </a:cubicBezTo>
                      <a:close/>
                      <a:moveTo>
                        <a:pt x="19680" y="9109"/>
                      </a:moveTo>
                    </a:path>
                  </a:pathLst>
                </a:custGeom>
                <a:solidFill>
                  <a:srgbClr val="1F527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40" name="Group 23">
                  <a:extLst>
                    <a:ext uri="{FF2B5EF4-FFF2-40B4-BE49-F238E27FC236}">
                      <a16:creationId xmlns:a16="http://schemas.microsoft.com/office/drawing/2014/main" id="{276F9106-D1DD-E81F-E0D6-6161BEB8ED91}"/>
                    </a:ext>
                  </a:extLst>
                </p:cNvPr>
                <p:cNvGrpSpPr>
                  <a:grpSpLocks/>
                </p:cNvGrpSpPr>
                <p:nvPr/>
              </p:nvGrpSpPr>
              <p:grpSpPr bwMode="auto">
                <a:xfrm>
                  <a:off x="1576" y="832"/>
                  <a:ext cx="239" cy="264"/>
                  <a:chOff x="0" y="0"/>
                  <a:chExt cx="239" cy="264"/>
                </a:xfrm>
              </p:grpSpPr>
              <p:sp>
                <p:nvSpPr>
                  <p:cNvPr id="68" name="AutoShape 21">
                    <a:extLst>
                      <a:ext uri="{FF2B5EF4-FFF2-40B4-BE49-F238E27FC236}">
                        <a16:creationId xmlns:a16="http://schemas.microsoft.com/office/drawing/2014/main" id="{896A8436-4F71-119E-BE45-E57050053398}"/>
                      </a:ext>
                    </a:extLst>
                  </p:cNvPr>
                  <p:cNvSpPr>
                    <a:spLocks/>
                  </p:cNvSpPr>
                  <p:nvPr/>
                </p:nvSpPr>
                <p:spPr bwMode="auto">
                  <a:xfrm>
                    <a:off x="0" y="0"/>
                    <a:ext cx="239" cy="264"/>
                  </a:xfrm>
                  <a:custGeom>
                    <a:avLst/>
                    <a:gdLst/>
                    <a:ahLst/>
                    <a:cxnLst/>
                    <a:rect l="0" t="0" r="r" b="b"/>
                    <a:pathLst>
                      <a:path w="21208" h="21147">
                        <a:moveTo>
                          <a:pt x="15015" y="0"/>
                        </a:moveTo>
                        <a:cubicBezTo>
                          <a:pt x="15015" y="0"/>
                          <a:pt x="1427" y="2002"/>
                          <a:pt x="11" y="10975"/>
                        </a:cubicBezTo>
                        <a:cubicBezTo>
                          <a:pt x="-229" y="12497"/>
                          <a:pt x="3784" y="15853"/>
                          <a:pt x="4008" y="18572"/>
                        </a:cubicBezTo>
                        <a:cubicBezTo>
                          <a:pt x="4215" y="21077"/>
                          <a:pt x="9619" y="21600"/>
                          <a:pt x="11753" y="20803"/>
                        </a:cubicBezTo>
                        <a:cubicBezTo>
                          <a:pt x="14940" y="19611"/>
                          <a:pt x="16165" y="16973"/>
                          <a:pt x="16694" y="15692"/>
                        </a:cubicBezTo>
                        <a:cubicBezTo>
                          <a:pt x="19990" y="14048"/>
                          <a:pt x="19362" y="9611"/>
                          <a:pt x="21205" y="5684"/>
                        </a:cubicBezTo>
                        <a:cubicBezTo>
                          <a:pt x="21371" y="4373"/>
                          <a:pt x="15015" y="0"/>
                          <a:pt x="15015" y="0"/>
                        </a:cubicBezTo>
                        <a:close/>
                        <a:moveTo>
                          <a:pt x="15015" y="0"/>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9" name="AutoShape 22">
                    <a:extLst>
                      <a:ext uri="{FF2B5EF4-FFF2-40B4-BE49-F238E27FC236}">
                        <a16:creationId xmlns:a16="http://schemas.microsoft.com/office/drawing/2014/main" id="{2BF9053A-CBA6-8DCA-ACAB-B3351B5C60F4}"/>
                      </a:ext>
                    </a:extLst>
                  </p:cNvPr>
                  <p:cNvSpPr>
                    <a:spLocks/>
                  </p:cNvSpPr>
                  <p:nvPr/>
                </p:nvSpPr>
                <p:spPr bwMode="auto">
                  <a:xfrm>
                    <a:off x="168" y="136"/>
                    <a:ext cx="31" cy="67"/>
                  </a:xfrm>
                  <a:custGeom>
                    <a:avLst/>
                    <a:gdLst/>
                    <a:ahLst/>
                    <a:cxnLst/>
                    <a:rect l="0" t="0" r="r" b="b"/>
                    <a:pathLst>
                      <a:path w="19344" h="20753">
                        <a:moveTo>
                          <a:pt x="19120" y="378"/>
                        </a:moveTo>
                        <a:cubicBezTo>
                          <a:pt x="19872" y="81"/>
                          <a:pt x="18531" y="-88"/>
                          <a:pt x="18044" y="47"/>
                        </a:cubicBezTo>
                        <a:cubicBezTo>
                          <a:pt x="9848" y="2320"/>
                          <a:pt x="3362" y="5193"/>
                          <a:pt x="635" y="9778"/>
                        </a:cubicBezTo>
                        <a:cubicBezTo>
                          <a:pt x="-1728" y="13755"/>
                          <a:pt x="2871" y="17506"/>
                          <a:pt x="8330" y="20240"/>
                        </a:cubicBezTo>
                        <a:cubicBezTo>
                          <a:pt x="10870" y="21512"/>
                          <a:pt x="18806" y="20181"/>
                          <a:pt x="15617" y="18810"/>
                        </a:cubicBezTo>
                        <a:cubicBezTo>
                          <a:pt x="9863" y="16339"/>
                          <a:pt x="5529" y="13850"/>
                          <a:pt x="4920" y="9927"/>
                        </a:cubicBezTo>
                        <a:cubicBezTo>
                          <a:pt x="4321" y="6054"/>
                          <a:pt x="13863" y="2442"/>
                          <a:pt x="19120" y="378"/>
                        </a:cubicBezTo>
                        <a:close/>
                        <a:moveTo>
                          <a:pt x="19120" y="378"/>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nvGrpSpPr>
                <p:cNvPr id="41" name="Group 26">
                  <a:extLst>
                    <a:ext uri="{FF2B5EF4-FFF2-40B4-BE49-F238E27FC236}">
                      <a16:creationId xmlns:a16="http://schemas.microsoft.com/office/drawing/2014/main" id="{EF61C968-7E3F-EFE7-2F12-7E015A8DB82C}"/>
                    </a:ext>
                  </a:extLst>
                </p:cNvPr>
                <p:cNvGrpSpPr>
                  <a:grpSpLocks/>
                </p:cNvGrpSpPr>
                <p:nvPr/>
              </p:nvGrpSpPr>
              <p:grpSpPr bwMode="auto">
                <a:xfrm>
                  <a:off x="4016" y="152"/>
                  <a:ext cx="214" cy="243"/>
                  <a:chOff x="0" y="0"/>
                  <a:chExt cx="214" cy="243"/>
                </a:xfrm>
              </p:grpSpPr>
              <p:sp>
                <p:nvSpPr>
                  <p:cNvPr id="66" name="AutoShape 24">
                    <a:extLst>
                      <a:ext uri="{FF2B5EF4-FFF2-40B4-BE49-F238E27FC236}">
                        <a16:creationId xmlns:a16="http://schemas.microsoft.com/office/drawing/2014/main" id="{896BA484-A8A3-3E30-D520-AED8A4A8FBF7}"/>
                      </a:ext>
                    </a:extLst>
                  </p:cNvPr>
                  <p:cNvSpPr>
                    <a:spLocks/>
                  </p:cNvSpPr>
                  <p:nvPr/>
                </p:nvSpPr>
                <p:spPr bwMode="auto">
                  <a:xfrm>
                    <a:off x="0" y="0"/>
                    <a:ext cx="214" cy="243"/>
                  </a:xfrm>
                  <a:custGeom>
                    <a:avLst/>
                    <a:gdLst/>
                    <a:ahLst/>
                    <a:cxnLst/>
                    <a:rect l="0" t="0" r="r" b="b"/>
                    <a:pathLst>
                      <a:path w="18515" h="20970">
                        <a:moveTo>
                          <a:pt x="0" y="3799"/>
                        </a:moveTo>
                        <a:cubicBezTo>
                          <a:pt x="0" y="3799"/>
                          <a:pt x="3811" y="0"/>
                          <a:pt x="5717" y="0"/>
                        </a:cubicBezTo>
                        <a:cubicBezTo>
                          <a:pt x="7622" y="0"/>
                          <a:pt x="13976" y="1582"/>
                          <a:pt x="17788" y="5698"/>
                        </a:cubicBezTo>
                        <a:cubicBezTo>
                          <a:pt x="21600" y="9814"/>
                          <a:pt x="9178" y="20807"/>
                          <a:pt x="9178" y="20807"/>
                        </a:cubicBezTo>
                        <a:cubicBezTo>
                          <a:pt x="9178" y="20807"/>
                          <a:pt x="2959" y="21600"/>
                          <a:pt x="1479" y="19682"/>
                        </a:cubicBezTo>
                        <a:cubicBezTo>
                          <a:pt x="0" y="17763"/>
                          <a:pt x="0" y="3799"/>
                          <a:pt x="0" y="3799"/>
                        </a:cubicBezTo>
                        <a:close/>
                        <a:moveTo>
                          <a:pt x="0" y="3799"/>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7" name="AutoShape 25">
                    <a:extLst>
                      <a:ext uri="{FF2B5EF4-FFF2-40B4-BE49-F238E27FC236}">
                        <a16:creationId xmlns:a16="http://schemas.microsoft.com/office/drawing/2014/main" id="{6D461AD4-4A45-6B00-0BB9-ACC15A4CAA48}"/>
                      </a:ext>
                    </a:extLst>
                  </p:cNvPr>
                  <p:cNvSpPr>
                    <a:spLocks/>
                  </p:cNvSpPr>
                  <p:nvPr/>
                </p:nvSpPr>
                <p:spPr bwMode="auto">
                  <a:xfrm>
                    <a:off x="0" y="32"/>
                    <a:ext cx="154" cy="210"/>
                  </a:xfrm>
                  <a:custGeom>
                    <a:avLst/>
                    <a:gdLst/>
                    <a:ahLst/>
                    <a:cxnLst/>
                    <a:rect l="0" t="0" r="r" b="b"/>
                    <a:pathLst>
                      <a:path w="21401" h="21338">
                        <a:moveTo>
                          <a:pt x="20947" y="3050"/>
                        </a:moveTo>
                        <a:cubicBezTo>
                          <a:pt x="19306" y="3050"/>
                          <a:pt x="17292" y="4084"/>
                          <a:pt x="16507" y="5298"/>
                        </a:cubicBezTo>
                        <a:cubicBezTo>
                          <a:pt x="15210" y="4589"/>
                          <a:pt x="13434" y="3973"/>
                          <a:pt x="11528" y="3448"/>
                        </a:cubicBezTo>
                        <a:cubicBezTo>
                          <a:pt x="11683" y="3283"/>
                          <a:pt x="11841" y="3121"/>
                          <a:pt x="12025" y="2971"/>
                        </a:cubicBezTo>
                        <a:cubicBezTo>
                          <a:pt x="12558" y="2537"/>
                          <a:pt x="13330" y="2338"/>
                          <a:pt x="13803" y="1886"/>
                        </a:cubicBezTo>
                        <a:cubicBezTo>
                          <a:pt x="14088" y="1615"/>
                          <a:pt x="13555" y="1442"/>
                          <a:pt x="13251" y="1449"/>
                        </a:cubicBezTo>
                        <a:cubicBezTo>
                          <a:pt x="12187" y="1470"/>
                          <a:pt x="11316" y="1878"/>
                          <a:pt x="10631" y="2470"/>
                        </a:cubicBezTo>
                        <a:cubicBezTo>
                          <a:pt x="10412" y="2659"/>
                          <a:pt x="10224" y="2862"/>
                          <a:pt x="10080" y="3072"/>
                        </a:cubicBezTo>
                        <a:cubicBezTo>
                          <a:pt x="7969" y="2554"/>
                          <a:pt x="5805" y="2147"/>
                          <a:pt x="4026" y="1850"/>
                        </a:cubicBezTo>
                        <a:cubicBezTo>
                          <a:pt x="4231" y="1675"/>
                          <a:pt x="4445" y="1505"/>
                          <a:pt x="4695" y="1358"/>
                        </a:cubicBezTo>
                        <a:cubicBezTo>
                          <a:pt x="5079" y="1132"/>
                          <a:pt x="5509" y="952"/>
                          <a:pt x="5948" y="794"/>
                        </a:cubicBezTo>
                        <a:cubicBezTo>
                          <a:pt x="6281" y="674"/>
                          <a:pt x="6755" y="561"/>
                          <a:pt x="6866" y="272"/>
                        </a:cubicBezTo>
                        <a:cubicBezTo>
                          <a:pt x="6906" y="165"/>
                          <a:pt x="6802" y="74"/>
                          <a:pt x="6661" y="47"/>
                        </a:cubicBezTo>
                        <a:cubicBezTo>
                          <a:pt x="5637" y="-157"/>
                          <a:pt x="4612" y="346"/>
                          <a:pt x="3822" y="779"/>
                        </a:cubicBezTo>
                        <a:cubicBezTo>
                          <a:pt x="3458" y="979"/>
                          <a:pt x="2977" y="1281"/>
                          <a:pt x="2628" y="1626"/>
                        </a:cubicBezTo>
                        <a:cubicBezTo>
                          <a:pt x="1042" y="1383"/>
                          <a:pt x="0" y="1259"/>
                          <a:pt x="0" y="1259"/>
                        </a:cubicBezTo>
                        <a:lnTo>
                          <a:pt x="0" y="17744"/>
                        </a:lnTo>
                        <a:cubicBezTo>
                          <a:pt x="0" y="17744"/>
                          <a:pt x="2547" y="21443"/>
                          <a:pt x="6620" y="21336"/>
                        </a:cubicBezTo>
                        <a:cubicBezTo>
                          <a:pt x="10698" y="21230"/>
                          <a:pt x="8149" y="8636"/>
                          <a:pt x="8149" y="8636"/>
                        </a:cubicBezTo>
                        <a:cubicBezTo>
                          <a:pt x="8149" y="8636"/>
                          <a:pt x="15282" y="13495"/>
                          <a:pt x="18337" y="8636"/>
                        </a:cubicBezTo>
                        <a:cubicBezTo>
                          <a:pt x="19003" y="7580"/>
                          <a:pt x="18508" y="6636"/>
                          <a:pt x="17335" y="5803"/>
                        </a:cubicBezTo>
                        <a:cubicBezTo>
                          <a:pt x="17718" y="5369"/>
                          <a:pt x="18117" y="4950"/>
                          <a:pt x="18637" y="4583"/>
                        </a:cubicBezTo>
                        <a:cubicBezTo>
                          <a:pt x="19410" y="4038"/>
                          <a:pt x="20460" y="3878"/>
                          <a:pt x="21276" y="3411"/>
                        </a:cubicBezTo>
                        <a:cubicBezTo>
                          <a:pt x="21600" y="3225"/>
                          <a:pt x="21222" y="3050"/>
                          <a:pt x="20947" y="3050"/>
                        </a:cubicBezTo>
                        <a:close/>
                        <a:moveTo>
                          <a:pt x="20947" y="3050"/>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42" name="AutoShape 27">
                  <a:extLst>
                    <a:ext uri="{FF2B5EF4-FFF2-40B4-BE49-F238E27FC236}">
                      <a16:creationId xmlns:a16="http://schemas.microsoft.com/office/drawing/2014/main" id="{9167D14E-57C5-EE07-C4AB-BCF0D8C1AC6D}"/>
                    </a:ext>
                  </a:extLst>
                </p:cNvPr>
                <p:cNvSpPr>
                  <a:spLocks/>
                </p:cNvSpPr>
                <p:nvPr/>
              </p:nvSpPr>
              <p:spPr bwMode="auto">
                <a:xfrm>
                  <a:off x="3144" y="336"/>
                  <a:ext cx="975" cy="737"/>
                </a:xfrm>
                <a:custGeom>
                  <a:avLst/>
                  <a:gdLst/>
                  <a:ahLst/>
                  <a:cxnLst/>
                  <a:rect l="0" t="0" r="r" b="b"/>
                  <a:pathLst>
                    <a:path w="20742" h="19545">
                      <a:moveTo>
                        <a:pt x="238" y="19481"/>
                      </a:moveTo>
                      <a:cubicBezTo>
                        <a:pt x="238" y="19481"/>
                        <a:pt x="13304" y="21600"/>
                        <a:pt x="20742" y="1502"/>
                      </a:cubicBezTo>
                      <a:lnTo>
                        <a:pt x="18323" y="0"/>
                      </a:lnTo>
                      <a:cubicBezTo>
                        <a:pt x="18323" y="0"/>
                        <a:pt x="11278" y="14102"/>
                        <a:pt x="2195" y="10700"/>
                      </a:cubicBezTo>
                      <a:cubicBezTo>
                        <a:pt x="2195" y="10700"/>
                        <a:pt x="-858" y="12554"/>
                        <a:pt x="238" y="19481"/>
                      </a:cubicBezTo>
                      <a:close/>
                      <a:moveTo>
                        <a:pt x="238" y="19481"/>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43" name="AutoShape 28">
                  <a:extLst>
                    <a:ext uri="{FF2B5EF4-FFF2-40B4-BE49-F238E27FC236}">
                      <a16:creationId xmlns:a16="http://schemas.microsoft.com/office/drawing/2014/main" id="{8D8ACB13-33EF-D587-D248-CB9DAF9BF8D9}"/>
                    </a:ext>
                  </a:extLst>
                </p:cNvPr>
                <p:cNvSpPr>
                  <a:spLocks/>
                </p:cNvSpPr>
                <p:nvPr/>
              </p:nvSpPr>
              <p:spPr bwMode="auto">
                <a:xfrm>
                  <a:off x="1728" y="480"/>
                  <a:ext cx="1146" cy="450"/>
                </a:xfrm>
                <a:custGeom>
                  <a:avLst/>
                  <a:gdLst/>
                  <a:ahLst/>
                  <a:cxnLst/>
                  <a:rect l="0" t="0" r="r" b="b"/>
                  <a:pathLst>
                    <a:path w="21600" h="14465">
                      <a:moveTo>
                        <a:pt x="21600" y="2499"/>
                      </a:moveTo>
                      <a:cubicBezTo>
                        <a:pt x="21600" y="2499"/>
                        <a:pt x="11376" y="-7135"/>
                        <a:pt x="0" y="11429"/>
                      </a:cubicBezTo>
                      <a:lnTo>
                        <a:pt x="1603" y="14465"/>
                      </a:lnTo>
                      <a:cubicBezTo>
                        <a:pt x="1603" y="14465"/>
                        <a:pt x="11092" y="2451"/>
                        <a:pt x="17696" y="11326"/>
                      </a:cubicBezTo>
                      <a:cubicBezTo>
                        <a:pt x="17696" y="11326"/>
                        <a:pt x="20697" y="10926"/>
                        <a:pt x="21600" y="2499"/>
                      </a:cubicBezTo>
                      <a:close/>
                      <a:moveTo>
                        <a:pt x="21600" y="2499"/>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44" name="AutoShape 29">
                  <a:extLst>
                    <a:ext uri="{FF2B5EF4-FFF2-40B4-BE49-F238E27FC236}">
                      <a16:creationId xmlns:a16="http://schemas.microsoft.com/office/drawing/2014/main" id="{965B481D-4E5F-D35D-9696-ACB0E9000D3A}"/>
                    </a:ext>
                  </a:extLst>
                </p:cNvPr>
                <p:cNvSpPr>
                  <a:spLocks/>
                </p:cNvSpPr>
                <p:nvPr/>
              </p:nvSpPr>
              <p:spPr bwMode="auto">
                <a:xfrm>
                  <a:off x="2104" y="552"/>
                  <a:ext cx="1117" cy="1198"/>
                </a:xfrm>
                <a:custGeom>
                  <a:avLst/>
                  <a:gdLst/>
                  <a:ahLst/>
                  <a:cxnLst/>
                  <a:rect l="0" t="0" r="r" b="b"/>
                  <a:pathLst>
                    <a:path w="21600" h="21014">
                      <a:moveTo>
                        <a:pt x="21600" y="6674"/>
                      </a:moveTo>
                      <a:lnTo>
                        <a:pt x="21600" y="8485"/>
                      </a:lnTo>
                      <a:cubicBezTo>
                        <a:pt x="21600" y="8485"/>
                        <a:pt x="18774" y="11701"/>
                        <a:pt x="18296" y="13641"/>
                      </a:cubicBezTo>
                      <a:cubicBezTo>
                        <a:pt x="18296" y="13641"/>
                        <a:pt x="10826" y="15978"/>
                        <a:pt x="7515" y="18865"/>
                      </a:cubicBezTo>
                      <a:cubicBezTo>
                        <a:pt x="4377" y="21600"/>
                        <a:pt x="5086" y="20945"/>
                        <a:pt x="5086" y="20945"/>
                      </a:cubicBezTo>
                      <a:cubicBezTo>
                        <a:pt x="5086" y="20945"/>
                        <a:pt x="910" y="16441"/>
                        <a:pt x="0" y="13133"/>
                      </a:cubicBezTo>
                      <a:cubicBezTo>
                        <a:pt x="0" y="13133"/>
                        <a:pt x="3104" y="12539"/>
                        <a:pt x="4801" y="10463"/>
                      </a:cubicBezTo>
                      <a:cubicBezTo>
                        <a:pt x="6499" y="8387"/>
                        <a:pt x="11073" y="2106"/>
                        <a:pt x="13563" y="801"/>
                      </a:cubicBezTo>
                      <a:lnTo>
                        <a:pt x="15803" y="0"/>
                      </a:lnTo>
                      <a:lnTo>
                        <a:pt x="18798" y="2036"/>
                      </a:lnTo>
                      <a:lnTo>
                        <a:pt x="21600" y="6674"/>
                      </a:lnTo>
                      <a:close/>
                      <a:moveTo>
                        <a:pt x="21600" y="6674"/>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45" name="Group 48">
                  <a:extLst>
                    <a:ext uri="{FF2B5EF4-FFF2-40B4-BE49-F238E27FC236}">
                      <a16:creationId xmlns:a16="http://schemas.microsoft.com/office/drawing/2014/main" id="{9262301D-C2D4-F9DF-19A7-76DABA12C99E}"/>
                    </a:ext>
                  </a:extLst>
                </p:cNvPr>
                <p:cNvGrpSpPr>
                  <a:grpSpLocks/>
                </p:cNvGrpSpPr>
                <p:nvPr/>
              </p:nvGrpSpPr>
              <p:grpSpPr bwMode="auto">
                <a:xfrm>
                  <a:off x="2152" y="0"/>
                  <a:ext cx="1528" cy="1706"/>
                  <a:chOff x="0" y="0"/>
                  <a:chExt cx="1528" cy="1706"/>
                </a:xfrm>
              </p:grpSpPr>
              <p:sp>
                <p:nvSpPr>
                  <p:cNvPr id="48" name="AutoShape 30">
                    <a:extLst>
                      <a:ext uri="{FF2B5EF4-FFF2-40B4-BE49-F238E27FC236}">
                        <a16:creationId xmlns:a16="http://schemas.microsoft.com/office/drawing/2014/main" id="{46E75A20-C1C2-FBE7-9A97-341C72BF50FC}"/>
                      </a:ext>
                    </a:extLst>
                  </p:cNvPr>
                  <p:cNvSpPr>
                    <a:spLocks/>
                  </p:cNvSpPr>
                  <p:nvPr/>
                </p:nvSpPr>
                <p:spPr bwMode="auto">
                  <a:xfrm>
                    <a:off x="0" y="656"/>
                    <a:ext cx="1034" cy="1050"/>
                  </a:xfrm>
                  <a:custGeom>
                    <a:avLst/>
                    <a:gdLst/>
                    <a:ahLst/>
                    <a:cxnLst/>
                    <a:rect l="0" t="0" r="r" b="b"/>
                    <a:pathLst>
                      <a:path w="21600" h="21600">
                        <a:moveTo>
                          <a:pt x="20840" y="0"/>
                        </a:moveTo>
                        <a:lnTo>
                          <a:pt x="14590" y="120"/>
                        </a:lnTo>
                        <a:lnTo>
                          <a:pt x="12558" y="5647"/>
                        </a:lnTo>
                        <a:lnTo>
                          <a:pt x="8354" y="6233"/>
                        </a:lnTo>
                        <a:cubicBezTo>
                          <a:pt x="8354" y="6233"/>
                          <a:pt x="8325" y="11591"/>
                          <a:pt x="0" y="15815"/>
                        </a:cubicBezTo>
                        <a:cubicBezTo>
                          <a:pt x="0" y="15815"/>
                          <a:pt x="2501" y="20102"/>
                          <a:pt x="3879" y="21600"/>
                        </a:cubicBezTo>
                        <a:lnTo>
                          <a:pt x="15127" y="14675"/>
                        </a:lnTo>
                        <a:lnTo>
                          <a:pt x="15811" y="12758"/>
                        </a:lnTo>
                        <a:lnTo>
                          <a:pt x="20018" y="11090"/>
                        </a:lnTo>
                        <a:lnTo>
                          <a:pt x="21600" y="6425"/>
                        </a:lnTo>
                        <a:cubicBezTo>
                          <a:pt x="21600" y="6425"/>
                          <a:pt x="21249" y="1280"/>
                          <a:pt x="20840" y="0"/>
                        </a:cubicBezTo>
                        <a:close/>
                        <a:moveTo>
                          <a:pt x="20840" y="0"/>
                        </a:moveTo>
                      </a:path>
                    </a:pathLst>
                  </a:custGeom>
                  <a:solidFill>
                    <a:srgbClr val="1F527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49" name="Group 45">
                    <a:extLst>
                      <a:ext uri="{FF2B5EF4-FFF2-40B4-BE49-F238E27FC236}">
                        <a16:creationId xmlns:a16="http://schemas.microsoft.com/office/drawing/2014/main" id="{9DEFC01A-CC1E-B3BC-33E9-9764E9ADB1C2}"/>
                      </a:ext>
                    </a:extLst>
                  </p:cNvPr>
                  <p:cNvGrpSpPr>
                    <a:grpSpLocks/>
                  </p:cNvGrpSpPr>
                  <p:nvPr/>
                </p:nvGrpSpPr>
                <p:grpSpPr bwMode="auto">
                  <a:xfrm>
                    <a:off x="536" y="0"/>
                    <a:ext cx="992" cy="1148"/>
                    <a:chOff x="0" y="0"/>
                    <a:chExt cx="992" cy="1148"/>
                  </a:xfrm>
                </p:grpSpPr>
                <p:grpSp>
                  <p:nvGrpSpPr>
                    <p:cNvPr id="52" name="Group 33">
                      <a:extLst>
                        <a:ext uri="{FF2B5EF4-FFF2-40B4-BE49-F238E27FC236}">
                          <a16:creationId xmlns:a16="http://schemas.microsoft.com/office/drawing/2014/main" id="{5859EDC5-1919-4E6B-D13E-F28D370251CB}"/>
                        </a:ext>
                      </a:extLst>
                    </p:cNvPr>
                    <p:cNvGrpSpPr>
                      <a:grpSpLocks/>
                    </p:cNvGrpSpPr>
                    <p:nvPr/>
                  </p:nvGrpSpPr>
                  <p:grpSpPr bwMode="auto">
                    <a:xfrm>
                      <a:off x="192" y="104"/>
                      <a:ext cx="735" cy="1044"/>
                      <a:chOff x="0" y="0"/>
                      <a:chExt cx="735" cy="1044"/>
                    </a:xfrm>
                  </p:grpSpPr>
                  <p:sp>
                    <p:nvSpPr>
                      <p:cNvPr id="64" name="AutoShape 31">
                        <a:extLst>
                          <a:ext uri="{FF2B5EF4-FFF2-40B4-BE49-F238E27FC236}">
                            <a16:creationId xmlns:a16="http://schemas.microsoft.com/office/drawing/2014/main" id="{D3DCA988-2B1F-2586-B933-D117B8DB32A2}"/>
                          </a:ext>
                        </a:extLst>
                      </p:cNvPr>
                      <p:cNvSpPr>
                        <a:spLocks/>
                      </p:cNvSpPr>
                      <p:nvPr/>
                    </p:nvSpPr>
                    <p:spPr bwMode="auto">
                      <a:xfrm>
                        <a:off x="24" y="0"/>
                        <a:ext cx="711" cy="1026"/>
                      </a:xfrm>
                      <a:custGeom>
                        <a:avLst/>
                        <a:gdLst/>
                        <a:ahLst/>
                        <a:cxnLst/>
                        <a:rect l="0" t="0" r="r" b="b"/>
                        <a:pathLst>
                          <a:path w="21377" h="19215">
                            <a:moveTo>
                              <a:pt x="21359" y="4555"/>
                            </a:moveTo>
                            <a:cubicBezTo>
                              <a:pt x="20034" y="-2199"/>
                              <a:pt x="10940" y="348"/>
                              <a:pt x="9009" y="1087"/>
                            </a:cubicBezTo>
                            <a:cubicBezTo>
                              <a:pt x="7079" y="1827"/>
                              <a:pt x="6225" y="6185"/>
                              <a:pt x="6225" y="6185"/>
                            </a:cubicBezTo>
                            <a:lnTo>
                              <a:pt x="7433" y="8603"/>
                            </a:lnTo>
                            <a:lnTo>
                              <a:pt x="6921" y="10349"/>
                            </a:lnTo>
                            <a:lnTo>
                              <a:pt x="0" y="19204"/>
                            </a:lnTo>
                            <a:cubicBezTo>
                              <a:pt x="1010" y="19401"/>
                              <a:pt x="5186" y="16807"/>
                              <a:pt x="9325" y="14748"/>
                            </a:cubicBezTo>
                            <a:cubicBezTo>
                              <a:pt x="10501" y="13856"/>
                              <a:pt x="12732" y="12238"/>
                              <a:pt x="13255" y="12387"/>
                            </a:cubicBezTo>
                            <a:cubicBezTo>
                              <a:pt x="13976" y="12592"/>
                              <a:pt x="18159" y="13134"/>
                              <a:pt x="18679" y="12105"/>
                            </a:cubicBezTo>
                            <a:cubicBezTo>
                              <a:pt x="19379" y="10721"/>
                              <a:pt x="21600" y="5784"/>
                              <a:pt x="21359" y="4555"/>
                            </a:cubicBezTo>
                            <a:close/>
                            <a:moveTo>
                              <a:pt x="21359" y="4555"/>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5" name="AutoShape 32">
                        <a:extLst>
                          <a:ext uri="{FF2B5EF4-FFF2-40B4-BE49-F238E27FC236}">
                            <a16:creationId xmlns:a16="http://schemas.microsoft.com/office/drawing/2014/main" id="{5A51856C-7847-44EC-B564-F7F747D7DF1F}"/>
                          </a:ext>
                        </a:extLst>
                      </p:cNvPr>
                      <p:cNvSpPr>
                        <a:spLocks/>
                      </p:cNvSpPr>
                      <p:nvPr/>
                    </p:nvSpPr>
                    <p:spPr bwMode="auto">
                      <a:xfrm>
                        <a:off x="0" y="488"/>
                        <a:ext cx="642" cy="556"/>
                      </a:xfrm>
                      <a:custGeom>
                        <a:avLst/>
                        <a:gdLst/>
                        <a:ahLst/>
                        <a:cxnLst/>
                        <a:rect l="0" t="0" r="r" b="b"/>
                        <a:pathLst>
                          <a:path w="21421" h="19575">
                            <a:moveTo>
                              <a:pt x="20974" y="5726"/>
                            </a:moveTo>
                            <a:cubicBezTo>
                              <a:pt x="20974" y="5726"/>
                              <a:pt x="14861" y="3324"/>
                              <a:pt x="12853" y="1814"/>
                            </a:cubicBezTo>
                            <a:cubicBezTo>
                              <a:pt x="10846" y="304"/>
                              <a:pt x="10149" y="-665"/>
                              <a:pt x="10225" y="549"/>
                            </a:cubicBezTo>
                            <a:cubicBezTo>
                              <a:pt x="10273" y="1309"/>
                              <a:pt x="8660" y="8250"/>
                              <a:pt x="4" y="19308"/>
                            </a:cubicBezTo>
                            <a:cubicBezTo>
                              <a:pt x="-179" y="20935"/>
                              <a:pt x="6013" y="14619"/>
                              <a:pt x="7542" y="14025"/>
                            </a:cubicBezTo>
                            <a:cubicBezTo>
                              <a:pt x="10487" y="11849"/>
                              <a:pt x="15232" y="5921"/>
                              <a:pt x="15715" y="6154"/>
                            </a:cubicBezTo>
                            <a:cubicBezTo>
                              <a:pt x="16429" y="6498"/>
                              <a:pt x="20214" y="7347"/>
                              <a:pt x="21421" y="6141"/>
                            </a:cubicBezTo>
                            <a:cubicBezTo>
                              <a:pt x="21323" y="5958"/>
                              <a:pt x="21177" y="5809"/>
                              <a:pt x="20974" y="5726"/>
                            </a:cubicBezTo>
                            <a:close/>
                            <a:moveTo>
                              <a:pt x="20974" y="5726"/>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53" name="AutoShape 34">
                      <a:extLst>
                        <a:ext uri="{FF2B5EF4-FFF2-40B4-BE49-F238E27FC236}">
                          <a16:creationId xmlns:a16="http://schemas.microsoft.com/office/drawing/2014/main" id="{147FD219-B976-AA2B-8214-BD0539D2F5B1}"/>
                        </a:ext>
                      </a:extLst>
                    </p:cNvPr>
                    <p:cNvSpPr>
                      <a:spLocks/>
                    </p:cNvSpPr>
                    <p:nvPr/>
                  </p:nvSpPr>
                  <p:spPr bwMode="auto">
                    <a:xfrm>
                      <a:off x="488" y="304"/>
                      <a:ext cx="42" cy="123"/>
                    </a:xfrm>
                    <a:custGeom>
                      <a:avLst/>
                      <a:gdLst/>
                      <a:ahLst/>
                      <a:cxnLst/>
                      <a:rect l="0" t="0" r="r" b="b"/>
                      <a:pathLst>
                        <a:path w="21543" h="20944">
                          <a:moveTo>
                            <a:pt x="415" y="8"/>
                          </a:moveTo>
                          <a:cubicBezTo>
                            <a:pt x="415" y="8"/>
                            <a:pt x="21600" y="-656"/>
                            <a:pt x="21543" y="9993"/>
                          </a:cubicBezTo>
                          <a:cubicBezTo>
                            <a:pt x="21490" y="20645"/>
                            <a:pt x="0" y="20944"/>
                            <a:pt x="0" y="20944"/>
                          </a:cubicBezTo>
                          <a:cubicBezTo>
                            <a:pt x="0" y="20944"/>
                            <a:pt x="20097" y="7515"/>
                            <a:pt x="415" y="8"/>
                          </a:cubicBezTo>
                          <a:close/>
                          <a:moveTo>
                            <a:pt x="415" y="8"/>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4" name="AutoShape 35">
                      <a:extLst>
                        <a:ext uri="{FF2B5EF4-FFF2-40B4-BE49-F238E27FC236}">
                          <a16:creationId xmlns:a16="http://schemas.microsoft.com/office/drawing/2014/main" id="{0D451174-D087-F323-CFF8-239B6B8441A0}"/>
                        </a:ext>
                      </a:extLst>
                    </p:cNvPr>
                    <p:cNvSpPr>
                      <a:spLocks/>
                    </p:cNvSpPr>
                    <p:nvPr/>
                  </p:nvSpPr>
                  <p:spPr bwMode="auto">
                    <a:xfrm>
                      <a:off x="768" y="400"/>
                      <a:ext cx="32" cy="47"/>
                    </a:xfrm>
                    <a:custGeom>
                      <a:avLst/>
                      <a:gdLst/>
                      <a:ahLst/>
                      <a:cxnLst/>
                      <a:rect l="0" t="0" r="r" b="b"/>
                      <a:pathLst>
                        <a:path w="21578" h="21570">
                          <a:moveTo>
                            <a:pt x="15212" y="162"/>
                          </a:moveTo>
                          <a:cubicBezTo>
                            <a:pt x="14556" y="38"/>
                            <a:pt x="13871" y="-15"/>
                            <a:pt x="13176" y="3"/>
                          </a:cubicBezTo>
                          <a:cubicBezTo>
                            <a:pt x="12481" y="21"/>
                            <a:pt x="11778" y="111"/>
                            <a:pt x="11087" y="262"/>
                          </a:cubicBezTo>
                          <a:cubicBezTo>
                            <a:pt x="10396" y="414"/>
                            <a:pt x="9716" y="628"/>
                            <a:pt x="9065" y="890"/>
                          </a:cubicBezTo>
                          <a:cubicBezTo>
                            <a:pt x="8413" y="1153"/>
                            <a:pt x="7790" y="1463"/>
                            <a:pt x="7205" y="1807"/>
                          </a:cubicBezTo>
                          <a:cubicBezTo>
                            <a:pt x="6621" y="2150"/>
                            <a:pt x="6074" y="2526"/>
                            <a:pt x="5571" y="2920"/>
                          </a:cubicBezTo>
                          <a:cubicBezTo>
                            <a:pt x="5067" y="3313"/>
                            <a:pt x="4606" y="3725"/>
                            <a:pt x="4188" y="4141"/>
                          </a:cubicBezTo>
                          <a:cubicBezTo>
                            <a:pt x="3769" y="4557"/>
                            <a:pt x="3393" y="4979"/>
                            <a:pt x="3057" y="5397"/>
                          </a:cubicBezTo>
                          <a:cubicBezTo>
                            <a:pt x="2720" y="5815"/>
                            <a:pt x="2423" y="6230"/>
                            <a:pt x="2159" y="6634"/>
                          </a:cubicBezTo>
                          <a:cubicBezTo>
                            <a:pt x="1896" y="7039"/>
                            <a:pt x="1667" y="7434"/>
                            <a:pt x="1467" y="7816"/>
                          </a:cubicBezTo>
                          <a:cubicBezTo>
                            <a:pt x="1267" y="8198"/>
                            <a:pt x="1096" y="8566"/>
                            <a:pt x="948" y="8921"/>
                          </a:cubicBezTo>
                          <a:cubicBezTo>
                            <a:pt x="801" y="9275"/>
                            <a:pt x="663" y="9650"/>
                            <a:pt x="539" y="10046"/>
                          </a:cubicBezTo>
                          <a:cubicBezTo>
                            <a:pt x="415" y="10442"/>
                            <a:pt x="305" y="10860"/>
                            <a:pt x="218" y="11298"/>
                          </a:cubicBezTo>
                          <a:cubicBezTo>
                            <a:pt x="130" y="11736"/>
                            <a:pt x="64" y="12194"/>
                            <a:pt x="29" y="12669"/>
                          </a:cubicBezTo>
                          <a:cubicBezTo>
                            <a:pt x="-6" y="13144"/>
                            <a:pt x="-11" y="13636"/>
                            <a:pt x="25" y="14139"/>
                          </a:cubicBezTo>
                          <a:cubicBezTo>
                            <a:pt x="60" y="14641"/>
                            <a:pt x="136" y="15154"/>
                            <a:pt x="263" y="15667"/>
                          </a:cubicBezTo>
                          <a:cubicBezTo>
                            <a:pt x="389" y="16180"/>
                            <a:pt x="565" y="16693"/>
                            <a:pt x="799" y="17192"/>
                          </a:cubicBezTo>
                          <a:cubicBezTo>
                            <a:pt x="1034" y="17690"/>
                            <a:pt x="1326" y="18174"/>
                            <a:pt x="1679" y="18627"/>
                          </a:cubicBezTo>
                          <a:cubicBezTo>
                            <a:pt x="2033" y="19080"/>
                            <a:pt x="2448" y="19501"/>
                            <a:pt x="2921" y="19874"/>
                          </a:cubicBezTo>
                          <a:cubicBezTo>
                            <a:pt x="3394" y="20246"/>
                            <a:pt x="3926" y="20569"/>
                            <a:pt x="4505" y="20828"/>
                          </a:cubicBezTo>
                          <a:cubicBezTo>
                            <a:pt x="5084" y="21088"/>
                            <a:pt x="5710" y="21284"/>
                            <a:pt x="6366" y="21408"/>
                          </a:cubicBezTo>
                          <a:cubicBezTo>
                            <a:pt x="7022" y="21532"/>
                            <a:pt x="7707" y="21585"/>
                            <a:pt x="8402" y="21567"/>
                          </a:cubicBezTo>
                          <a:cubicBezTo>
                            <a:pt x="9097" y="21549"/>
                            <a:pt x="9800" y="21459"/>
                            <a:pt x="10491" y="21308"/>
                          </a:cubicBezTo>
                          <a:cubicBezTo>
                            <a:pt x="11182" y="21156"/>
                            <a:pt x="11862" y="20942"/>
                            <a:pt x="12513" y="20680"/>
                          </a:cubicBezTo>
                          <a:cubicBezTo>
                            <a:pt x="13165" y="20417"/>
                            <a:pt x="13788" y="20107"/>
                            <a:pt x="14373" y="19763"/>
                          </a:cubicBezTo>
                          <a:cubicBezTo>
                            <a:pt x="14957" y="19420"/>
                            <a:pt x="15504" y="19044"/>
                            <a:pt x="16007" y="18650"/>
                          </a:cubicBezTo>
                          <a:cubicBezTo>
                            <a:pt x="16511" y="18257"/>
                            <a:pt x="16972" y="17845"/>
                            <a:pt x="17390" y="17429"/>
                          </a:cubicBezTo>
                          <a:cubicBezTo>
                            <a:pt x="17809" y="17013"/>
                            <a:pt x="18185" y="16591"/>
                            <a:pt x="18521" y="16173"/>
                          </a:cubicBezTo>
                          <a:cubicBezTo>
                            <a:pt x="18858" y="15755"/>
                            <a:pt x="19155" y="15340"/>
                            <a:pt x="19419" y="14936"/>
                          </a:cubicBezTo>
                          <a:cubicBezTo>
                            <a:pt x="19682" y="14531"/>
                            <a:pt x="19911" y="14136"/>
                            <a:pt x="20111" y="13754"/>
                          </a:cubicBezTo>
                          <a:cubicBezTo>
                            <a:pt x="20311" y="13372"/>
                            <a:pt x="20482" y="13004"/>
                            <a:pt x="20630" y="12649"/>
                          </a:cubicBezTo>
                          <a:cubicBezTo>
                            <a:pt x="20777" y="12295"/>
                            <a:pt x="20915" y="11920"/>
                            <a:pt x="21039" y="11524"/>
                          </a:cubicBezTo>
                          <a:cubicBezTo>
                            <a:pt x="21163" y="11128"/>
                            <a:pt x="21273" y="10710"/>
                            <a:pt x="21360" y="10272"/>
                          </a:cubicBezTo>
                          <a:cubicBezTo>
                            <a:pt x="21448" y="9834"/>
                            <a:pt x="21514" y="9376"/>
                            <a:pt x="21549" y="8901"/>
                          </a:cubicBezTo>
                          <a:cubicBezTo>
                            <a:pt x="21584" y="8426"/>
                            <a:pt x="21589" y="7934"/>
                            <a:pt x="21553" y="7431"/>
                          </a:cubicBezTo>
                          <a:cubicBezTo>
                            <a:pt x="21518" y="6929"/>
                            <a:pt x="21442" y="6416"/>
                            <a:pt x="21315" y="5903"/>
                          </a:cubicBezTo>
                          <a:cubicBezTo>
                            <a:pt x="21189" y="5390"/>
                            <a:pt x="21013" y="4877"/>
                            <a:pt x="20779" y="4378"/>
                          </a:cubicBezTo>
                          <a:cubicBezTo>
                            <a:pt x="20544" y="3880"/>
                            <a:pt x="20252" y="3396"/>
                            <a:pt x="19899" y="2943"/>
                          </a:cubicBezTo>
                          <a:cubicBezTo>
                            <a:pt x="19545" y="2490"/>
                            <a:pt x="19130" y="2069"/>
                            <a:pt x="18657" y="1696"/>
                          </a:cubicBezTo>
                          <a:cubicBezTo>
                            <a:pt x="18184" y="1324"/>
                            <a:pt x="17652" y="1001"/>
                            <a:pt x="17073" y="742"/>
                          </a:cubicBezTo>
                          <a:cubicBezTo>
                            <a:pt x="16494" y="482"/>
                            <a:pt x="15868" y="286"/>
                            <a:pt x="15212" y="162"/>
                          </a:cubicBezTo>
                          <a:close/>
                          <a:moveTo>
                            <a:pt x="15212" y="162"/>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5" name="AutoShape 36">
                      <a:extLst>
                        <a:ext uri="{FF2B5EF4-FFF2-40B4-BE49-F238E27FC236}">
                          <a16:creationId xmlns:a16="http://schemas.microsoft.com/office/drawing/2014/main" id="{4DC27F7F-936F-8493-4013-0CC54684E76A}"/>
                        </a:ext>
                      </a:extLst>
                    </p:cNvPr>
                    <p:cNvSpPr>
                      <a:spLocks/>
                    </p:cNvSpPr>
                    <p:nvPr/>
                  </p:nvSpPr>
                  <p:spPr bwMode="auto">
                    <a:xfrm>
                      <a:off x="880" y="456"/>
                      <a:ext cx="27" cy="46"/>
                    </a:xfrm>
                    <a:custGeom>
                      <a:avLst/>
                      <a:gdLst/>
                      <a:ahLst/>
                      <a:cxnLst/>
                      <a:rect l="0" t="0" r="r" b="b"/>
                      <a:pathLst>
                        <a:path w="18996" h="20058">
                          <a:moveTo>
                            <a:pt x="1683" y="8384"/>
                          </a:moveTo>
                          <a:cubicBezTo>
                            <a:pt x="-1302" y="13844"/>
                            <a:pt x="-212" y="19016"/>
                            <a:pt x="4123" y="19921"/>
                          </a:cubicBezTo>
                          <a:cubicBezTo>
                            <a:pt x="8446" y="20829"/>
                            <a:pt x="14361" y="17138"/>
                            <a:pt x="17319" y="11671"/>
                          </a:cubicBezTo>
                          <a:cubicBezTo>
                            <a:pt x="20298" y="6218"/>
                            <a:pt x="19202" y="1049"/>
                            <a:pt x="14879" y="137"/>
                          </a:cubicBezTo>
                          <a:cubicBezTo>
                            <a:pt x="10561" y="-771"/>
                            <a:pt x="4635" y="2917"/>
                            <a:pt x="1683" y="8384"/>
                          </a:cubicBezTo>
                          <a:close/>
                          <a:moveTo>
                            <a:pt x="1683" y="8384"/>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6" name="AutoShape 37">
                      <a:extLst>
                        <a:ext uri="{FF2B5EF4-FFF2-40B4-BE49-F238E27FC236}">
                          <a16:creationId xmlns:a16="http://schemas.microsoft.com/office/drawing/2014/main" id="{3FC40FAD-2BBF-B8C1-5760-90CF6F88207D}"/>
                        </a:ext>
                      </a:extLst>
                    </p:cNvPr>
                    <p:cNvSpPr>
                      <a:spLocks/>
                    </p:cNvSpPr>
                    <p:nvPr/>
                  </p:nvSpPr>
                  <p:spPr bwMode="auto">
                    <a:xfrm>
                      <a:off x="728" y="304"/>
                      <a:ext cx="105" cy="34"/>
                    </a:xfrm>
                    <a:custGeom>
                      <a:avLst/>
                      <a:gdLst/>
                      <a:ahLst/>
                      <a:cxnLst/>
                      <a:rect l="0" t="0" r="r" b="b"/>
                      <a:pathLst>
                        <a:path w="20608" h="16787">
                          <a:moveTo>
                            <a:pt x="20468" y="15003"/>
                          </a:moveTo>
                          <a:cubicBezTo>
                            <a:pt x="15516" y="956"/>
                            <a:pt x="7237" y="-4356"/>
                            <a:pt x="387" y="3951"/>
                          </a:cubicBezTo>
                          <a:cubicBezTo>
                            <a:pt x="-522" y="5056"/>
                            <a:pt x="362" y="6924"/>
                            <a:pt x="1069" y="6448"/>
                          </a:cubicBezTo>
                          <a:cubicBezTo>
                            <a:pt x="3932" y="4514"/>
                            <a:pt x="6503" y="2776"/>
                            <a:pt x="9513" y="3570"/>
                          </a:cubicBezTo>
                          <a:cubicBezTo>
                            <a:pt x="13313" y="4569"/>
                            <a:pt x="16246" y="10588"/>
                            <a:pt x="19089" y="16363"/>
                          </a:cubicBezTo>
                          <a:cubicBezTo>
                            <a:pt x="19521" y="17244"/>
                            <a:pt x="21078" y="16733"/>
                            <a:pt x="20468" y="15003"/>
                          </a:cubicBezTo>
                          <a:close/>
                          <a:moveTo>
                            <a:pt x="20468" y="15003"/>
                          </a:moveTo>
                        </a:path>
                      </a:pathLst>
                    </a:custGeom>
                    <a:solidFill>
                      <a:srgbClr val="8C3806"/>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7" name="AutoShape 38">
                      <a:extLst>
                        <a:ext uri="{FF2B5EF4-FFF2-40B4-BE49-F238E27FC236}">
                          <a16:creationId xmlns:a16="http://schemas.microsoft.com/office/drawing/2014/main" id="{DDF2144D-65D2-3B4E-9474-131F08B2C4C9}"/>
                        </a:ext>
                      </a:extLst>
                    </p:cNvPr>
                    <p:cNvSpPr>
                      <a:spLocks/>
                    </p:cNvSpPr>
                    <p:nvPr/>
                  </p:nvSpPr>
                  <p:spPr bwMode="auto">
                    <a:xfrm>
                      <a:off x="904" y="376"/>
                      <a:ext cx="38" cy="22"/>
                    </a:xfrm>
                    <a:custGeom>
                      <a:avLst/>
                      <a:gdLst/>
                      <a:ahLst/>
                      <a:cxnLst/>
                      <a:rect l="0" t="0" r="r" b="b"/>
                      <a:pathLst>
                        <a:path w="21129" h="20394">
                          <a:moveTo>
                            <a:pt x="13447" y="2846"/>
                          </a:moveTo>
                          <a:cubicBezTo>
                            <a:pt x="9223" y="-609"/>
                            <a:pt x="5280" y="-267"/>
                            <a:pt x="804" y="526"/>
                          </a:cubicBezTo>
                          <a:cubicBezTo>
                            <a:pt x="-316" y="722"/>
                            <a:pt x="-228" y="2722"/>
                            <a:pt x="831" y="2947"/>
                          </a:cubicBezTo>
                          <a:cubicBezTo>
                            <a:pt x="3622" y="3551"/>
                            <a:pt x="7035" y="4984"/>
                            <a:pt x="9549" y="7115"/>
                          </a:cubicBezTo>
                          <a:cubicBezTo>
                            <a:pt x="13059" y="10082"/>
                            <a:pt x="14404" y="15842"/>
                            <a:pt x="17346" y="19704"/>
                          </a:cubicBezTo>
                          <a:cubicBezTo>
                            <a:pt x="18325" y="20991"/>
                            <a:pt x="21059" y="20518"/>
                            <a:pt x="21125" y="17944"/>
                          </a:cubicBezTo>
                          <a:cubicBezTo>
                            <a:pt x="21284" y="11456"/>
                            <a:pt x="16640" y="5471"/>
                            <a:pt x="13447" y="2846"/>
                          </a:cubicBezTo>
                          <a:close/>
                          <a:moveTo>
                            <a:pt x="13447" y="2846"/>
                          </a:moveTo>
                        </a:path>
                      </a:pathLst>
                    </a:custGeom>
                    <a:solidFill>
                      <a:srgbClr val="8C3806"/>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8" name="AutoShape 39">
                      <a:extLst>
                        <a:ext uri="{FF2B5EF4-FFF2-40B4-BE49-F238E27FC236}">
                          <a16:creationId xmlns:a16="http://schemas.microsoft.com/office/drawing/2014/main" id="{00EE0270-6BCA-3695-618F-4996D00FF5F0}"/>
                        </a:ext>
                      </a:extLst>
                    </p:cNvPr>
                    <p:cNvSpPr>
                      <a:spLocks/>
                    </p:cNvSpPr>
                    <p:nvPr/>
                  </p:nvSpPr>
                  <p:spPr bwMode="auto">
                    <a:xfrm>
                      <a:off x="128" y="247"/>
                      <a:ext cx="362" cy="474"/>
                    </a:xfrm>
                    <a:custGeom>
                      <a:avLst/>
                      <a:gdLst/>
                      <a:ahLst/>
                      <a:cxnLst/>
                      <a:rect l="0" t="0" r="r" b="b"/>
                      <a:pathLst>
                        <a:path w="21155" h="20530">
                          <a:moveTo>
                            <a:pt x="19579" y="638"/>
                          </a:moveTo>
                          <a:cubicBezTo>
                            <a:pt x="19579" y="638"/>
                            <a:pt x="16729" y="5893"/>
                            <a:pt x="18585" y="7611"/>
                          </a:cubicBezTo>
                          <a:cubicBezTo>
                            <a:pt x="20441" y="9329"/>
                            <a:pt x="21155" y="10022"/>
                            <a:pt x="21155" y="10022"/>
                          </a:cubicBezTo>
                          <a:lnTo>
                            <a:pt x="18641" y="20530"/>
                          </a:lnTo>
                          <a:cubicBezTo>
                            <a:pt x="18641" y="20530"/>
                            <a:pt x="15724" y="18569"/>
                            <a:pt x="5673" y="17589"/>
                          </a:cubicBezTo>
                          <a:cubicBezTo>
                            <a:pt x="5673" y="17589"/>
                            <a:pt x="903" y="10812"/>
                            <a:pt x="28" y="8734"/>
                          </a:cubicBezTo>
                          <a:cubicBezTo>
                            <a:pt x="-445" y="7612"/>
                            <a:pt x="5360" y="2033"/>
                            <a:pt x="7387" y="1104"/>
                          </a:cubicBezTo>
                          <a:cubicBezTo>
                            <a:pt x="12132" y="-1070"/>
                            <a:pt x="19579" y="638"/>
                            <a:pt x="19579" y="638"/>
                          </a:cubicBezTo>
                          <a:close/>
                          <a:moveTo>
                            <a:pt x="19579" y="638"/>
                          </a:moveTo>
                        </a:path>
                      </a:pathLst>
                    </a:custGeom>
                    <a:solidFill>
                      <a:srgbClr val="6C2706"/>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9" name="AutoShape 40">
                      <a:extLst>
                        <a:ext uri="{FF2B5EF4-FFF2-40B4-BE49-F238E27FC236}">
                          <a16:creationId xmlns:a16="http://schemas.microsoft.com/office/drawing/2014/main" id="{53240DF5-B64B-4393-BA9D-C9ADE03C489D}"/>
                        </a:ext>
                      </a:extLst>
                    </p:cNvPr>
                    <p:cNvSpPr>
                      <a:spLocks/>
                    </p:cNvSpPr>
                    <p:nvPr/>
                  </p:nvSpPr>
                  <p:spPr bwMode="auto">
                    <a:xfrm>
                      <a:off x="0" y="0"/>
                      <a:ext cx="992" cy="756"/>
                    </a:xfrm>
                    <a:custGeom>
                      <a:avLst/>
                      <a:gdLst/>
                      <a:ahLst/>
                      <a:cxnLst/>
                      <a:rect l="0" t="0" r="r" b="b"/>
                      <a:pathLst>
                        <a:path w="21171" h="20375">
                          <a:moveTo>
                            <a:pt x="21103" y="6682"/>
                          </a:moveTo>
                          <a:cubicBezTo>
                            <a:pt x="20798" y="4175"/>
                            <a:pt x="19200" y="3678"/>
                            <a:pt x="17753" y="1957"/>
                          </a:cubicBezTo>
                          <a:cubicBezTo>
                            <a:pt x="16306" y="236"/>
                            <a:pt x="13418" y="-1225"/>
                            <a:pt x="10255" y="1557"/>
                          </a:cubicBezTo>
                          <a:cubicBezTo>
                            <a:pt x="10255" y="1557"/>
                            <a:pt x="4080" y="5429"/>
                            <a:pt x="27" y="2054"/>
                          </a:cubicBezTo>
                          <a:cubicBezTo>
                            <a:pt x="27" y="2054"/>
                            <a:pt x="-191" y="5498"/>
                            <a:pt x="603" y="8597"/>
                          </a:cubicBezTo>
                          <a:lnTo>
                            <a:pt x="3918" y="8137"/>
                          </a:lnTo>
                          <a:cubicBezTo>
                            <a:pt x="3918" y="8137"/>
                            <a:pt x="1918" y="9503"/>
                            <a:pt x="1352" y="9443"/>
                          </a:cubicBezTo>
                          <a:cubicBezTo>
                            <a:pt x="1352" y="9443"/>
                            <a:pt x="1646" y="11466"/>
                            <a:pt x="2133" y="12594"/>
                          </a:cubicBezTo>
                          <a:cubicBezTo>
                            <a:pt x="2620" y="13722"/>
                            <a:pt x="7202" y="9826"/>
                            <a:pt x="7202" y="9826"/>
                          </a:cubicBezTo>
                          <a:cubicBezTo>
                            <a:pt x="7202" y="9826"/>
                            <a:pt x="4605" y="14293"/>
                            <a:pt x="4147" y="18299"/>
                          </a:cubicBezTo>
                          <a:lnTo>
                            <a:pt x="5140" y="20375"/>
                          </a:lnTo>
                          <a:cubicBezTo>
                            <a:pt x="5140" y="20375"/>
                            <a:pt x="8169" y="9633"/>
                            <a:pt x="10255" y="7316"/>
                          </a:cubicBezTo>
                          <a:cubicBezTo>
                            <a:pt x="10540" y="7000"/>
                            <a:pt x="10908" y="6529"/>
                            <a:pt x="11454" y="6562"/>
                          </a:cubicBezTo>
                          <a:cubicBezTo>
                            <a:pt x="12377" y="11583"/>
                            <a:pt x="8512" y="14496"/>
                            <a:pt x="7813" y="15592"/>
                          </a:cubicBezTo>
                          <a:cubicBezTo>
                            <a:pt x="7093" y="16721"/>
                            <a:pt x="7202" y="18298"/>
                            <a:pt x="7202" y="18298"/>
                          </a:cubicBezTo>
                          <a:cubicBezTo>
                            <a:pt x="7661" y="16222"/>
                            <a:pt x="11021" y="14396"/>
                            <a:pt x="12167" y="11550"/>
                          </a:cubicBezTo>
                          <a:cubicBezTo>
                            <a:pt x="13071" y="9305"/>
                            <a:pt x="13967" y="6495"/>
                            <a:pt x="14306" y="5407"/>
                          </a:cubicBezTo>
                          <a:cubicBezTo>
                            <a:pt x="14575" y="5585"/>
                            <a:pt x="15050" y="6121"/>
                            <a:pt x="14163" y="7454"/>
                          </a:cubicBezTo>
                          <a:cubicBezTo>
                            <a:pt x="14163" y="7454"/>
                            <a:pt x="16313" y="8032"/>
                            <a:pt x="17753" y="6393"/>
                          </a:cubicBezTo>
                          <a:cubicBezTo>
                            <a:pt x="17753" y="6393"/>
                            <a:pt x="18403" y="8245"/>
                            <a:pt x="18188" y="10405"/>
                          </a:cubicBezTo>
                          <a:cubicBezTo>
                            <a:pt x="18188" y="10405"/>
                            <a:pt x="19596" y="10171"/>
                            <a:pt x="20121" y="8137"/>
                          </a:cubicBezTo>
                          <a:cubicBezTo>
                            <a:pt x="20121" y="8137"/>
                            <a:pt x="20645" y="9541"/>
                            <a:pt x="20569" y="10908"/>
                          </a:cubicBezTo>
                          <a:cubicBezTo>
                            <a:pt x="20569" y="10908"/>
                            <a:pt x="21409" y="9190"/>
                            <a:pt x="21103" y="6682"/>
                          </a:cubicBezTo>
                          <a:close/>
                          <a:moveTo>
                            <a:pt x="21103" y="6682"/>
                          </a:moveTo>
                        </a:path>
                      </a:pathLst>
                    </a:custGeom>
                    <a:solidFill>
                      <a:srgbClr val="8C3806"/>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60" name="Group 44">
                      <a:extLst>
                        <a:ext uri="{FF2B5EF4-FFF2-40B4-BE49-F238E27FC236}">
                          <a16:creationId xmlns:a16="http://schemas.microsoft.com/office/drawing/2014/main" id="{3E13B274-A549-86EF-CB3F-319FC320EF31}"/>
                        </a:ext>
                      </a:extLst>
                    </p:cNvPr>
                    <p:cNvGrpSpPr>
                      <a:grpSpLocks/>
                    </p:cNvGrpSpPr>
                    <p:nvPr/>
                  </p:nvGrpSpPr>
                  <p:grpSpPr bwMode="auto">
                    <a:xfrm>
                      <a:off x="696" y="520"/>
                      <a:ext cx="151" cy="142"/>
                      <a:chOff x="0" y="0"/>
                      <a:chExt cx="151" cy="142"/>
                    </a:xfrm>
                  </p:grpSpPr>
                  <p:sp>
                    <p:nvSpPr>
                      <p:cNvPr id="61" name="AutoShape 41">
                        <a:extLst>
                          <a:ext uri="{FF2B5EF4-FFF2-40B4-BE49-F238E27FC236}">
                            <a16:creationId xmlns:a16="http://schemas.microsoft.com/office/drawing/2014/main" id="{ED5C7622-A561-3F96-5CD1-43125F451287}"/>
                          </a:ext>
                        </a:extLst>
                      </p:cNvPr>
                      <p:cNvSpPr>
                        <a:spLocks/>
                      </p:cNvSpPr>
                      <p:nvPr/>
                    </p:nvSpPr>
                    <p:spPr bwMode="auto">
                      <a:xfrm>
                        <a:off x="0" y="0"/>
                        <a:ext cx="151" cy="142"/>
                      </a:xfrm>
                      <a:custGeom>
                        <a:avLst/>
                        <a:gdLst/>
                        <a:ahLst/>
                        <a:cxnLst/>
                        <a:rect l="0" t="0" r="r" b="b"/>
                        <a:pathLst>
                          <a:path w="21600" h="14235">
                            <a:moveTo>
                              <a:pt x="21600" y="11585"/>
                            </a:moveTo>
                            <a:cubicBezTo>
                              <a:pt x="21600" y="11585"/>
                              <a:pt x="12946" y="14772"/>
                              <a:pt x="0" y="0"/>
                            </a:cubicBezTo>
                            <a:cubicBezTo>
                              <a:pt x="1" y="0"/>
                              <a:pt x="8133" y="21600"/>
                              <a:pt x="21600" y="11585"/>
                            </a:cubicBezTo>
                            <a:close/>
                            <a:moveTo>
                              <a:pt x="21600" y="11585"/>
                            </a:moveTo>
                          </a:path>
                        </a:pathLst>
                      </a:custGeom>
                      <a:solidFill>
                        <a:srgbClr val="E73B4D"/>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2" name="AutoShape 42">
                        <a:extLst>
                          <a:ext uri="{FF2B5EF4-FFF2-40B4-BE49-F238E27FC236}">
                            <a16:creationId xmlns:a16="http://schemas.microsoft.com/office/drawing/2014/main" id="{AA7A2306-532D-FB0B-100A-64285665CBD3}"/>
                          </a:ext>
                        </a:extLst>
                      </p:cNvPr>
                      <p:cNvSpPr>
                        <a:spLocks/>
                      </p:cNvSpPr>
                      <p:nvPr/>
                    </p:nvSpPr>
                    <p:spPr bwMode="auto">
                      <a:xfrm>
                        <a:off x="8" y="23"/>
                        <a:ext cx="139" cy="107"/>
                      </a:xfrm>
                      <a:custGeom>
                        <a:avLst/>
                        <a:gdLst/>
                        <a:ahLst/>
                        <a:cxnLst/>
                        <a:rect l="0" t="0" r="r" b="b"/>
                        <a:pathLst>
                          <a:path w="21600" h="21013">
                            <a:moveTo>
                              <a:pt x="2458" y="2876"/>
                            </a:moveTo>
                            <a:cubicBezTo>
                              <a:pt x="2458" y="2876"/>
                              <a:pt x="15717" y="19004"/>
                              <a:pt x="21600" y="19193"/>
                            </a:cubicBezTo>
                            <a:cubicBezTo>
                              <a:pt x="21600" y="19193"/>
                              <a:pt x="19059" y="21600"/>
                              <a:pt x="16309" y="20879"/>
                            </a:cubicBezTo>
                            <a:cubicBezTo>
                              <a:pt x="13349" y="20100"/>
                              <a:pt x="3961" y="13164"/>
                              <a:pt x="0" y="0"/>
                            </a:cubicBezTo>
                            <a:lnTo>
                              <a:pt x="2458" y="2876"/>
                            </a:lnTo>
                            <a:close/>
                            <a:moveTo>
                              <a:pt x="2458" y="2876"/>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3" name="AutoShape 43">
                        <a:extLst>
                          <a:ext uri="{FF2B5EF4-FFF2-40B4-BE49-F238E27FC236}">
                            <a16:creationId xmlns:a16="http://schemas.microsoft.com/office/drawing/2014/main" id="{9D145073-A8C4-EECD-AD38-8D2BA794B444}"/>
                          </a:ext>
                        </a:extLst>
                      </p:cNvPr>
                      <p:cNvSpPr>
                        <a:spLocks/>
                      </p:cNvSpPr>
                      <p:nvPr/>
                    </p:nvSpPr>
                    <p:spPr bwMode="auto">
                      <a:xfrm>
                        <a:off x="8" y="23"/>
                        <a:ext cx="139" cy="99"/>
                      </a:xfrm>
                      <a:custGeom>
                        <a:avLst/>
                        <a:gdLst/>
                        <a:ahLst/>
                        <a:cxnLst/>
                        <a:rect l="0" t="0" r="r" b="b"/>
                        <a:pathLst>
                          <a:path w="20128" h="19921">
                            <a:moveTo>
                              <a:pt x="0" y="0"/>
                            </a:moveTo>
                            <a:cubicBezTo>
                              <a:pt x="0" y="0"/>
                              <a:pt x="21600" y="17502"/>
                              <a:pt x="20048" y="19550"/>
                            </a:cubicBezTo>
                            <a:cubicBezTo>
                              <a:pt x="18493" y="21600"/>
                              <a:pt x="8651" y="15159"/>
                              <a:pt x="0" y="0"/>
                            </a:cubicBezTo>
                            <a:close/>
                            <a:moveTo>
                              <a:pt x="0" y="0"/>
                            </a:moveTo>
                          </a:path>
                        </a:pathLst>
                      </a:custGeom>
                      <a:solidFill>
                        <a:srgbClr val="E79277"/>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sp>
                <p:nvSpPr>
                  <p:cNvPr id="50" name="AutoShape 46">
                    <a:extLst>
                      <a:ext uri="{FF2B5EF4-FFF2-40B4-BE49-F238E27FC236}">
                        <a16:creationId xmlns:a16="http://schemas.microsoft.com/office/drawing/2014/main" id="{0452B67F-C5D0-8CB5-3AF7-14C60B90DA54}"/>
                      </a:ext>
                    </a:extLst>
                  </p:cNvPr>
                  <p:cNvSpPr>
                    <a:spLocks/>
                  </p:cNvSpPr>
                  <p:nvPr/>
                </p:nvSpPr>
                <p:spPr bwMode="auto">
                  <a:xfrm>
                    <a:off x="24" y="744"/>
                    <a:ext cx="1041" cy="938"/>
                  </a:xfrm>
                  <a:custGeom>
                    <a:avLst/>
                    <a:gdLst/>
                    <a:ahLst/>
                    <a:cxnLst/>
                    <a:rect l="0" t="0" r="r" b="b"/>
                    <a:pathLst>
                      <a:path w="21600" h="21151">
                        <a:moveTo>
                          <a:pt x="0" y="16369"/>
                        </a:moveTo>
                        <a:cubicBezTo>
                          <a:pt x="0" y="16369"/>
                          <a:pt x="2790" y="15603"/>
                          <a:pt x="6914" y="11243"/>
                        </a:cubicBezTo>
                        <a:cubicBezTo>
                          <a:pt x="15684" y="1971"/>
                          <a:pt x="20836" y="-449"/>
                          <a:pt x="21600" y="65"/>
                        </a:cubicBezTo>
                        <a:lnTo>
                          <a:pt x="15394" y="8664"/>
                        </a:lnTo>
                        <a:lnTo>
                          <a:pt x="20297" y="4617"/>
                        </a:lnTo>
                        <a:cubicBezTo>
                          <a:pt x="20297" y="4617"/>
                          <a:pt x="18239" y="10693"/>
                          <a:pt x="2837" y="21151"/>
                        </a:cubicBezTo>
                        <a:cubicBezTo>
                          <a:pt x="2837" y="21151"/>
                          <a:pt x="331" y="17530"/>
                          <a:pt x="0" y="16369"/>
                        </a:cubicBezTo>
                        <a:close/>
                        <a:moveTo>
                          <a:pt x="0" y="16369"/>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1" name="AutoShape 47">
                    <a:extLst>
                      <a:ext uri="{FF2B5EF4-FFF2-40B4-BE49-F238E27FC236}">
                        <a16:creationId xmlns:a16="http://schemas.microsoft.com/office/drawing/2014/main" id="{F1EA01BE-9A06-5C40-02F0-5BF87F551A71}"/>
                      </a:ext>
                    </a:extLst>
                  </p:cNvPr>
                  <p:cNvSpPr>
                    <a:spLocks/>
                  </p:cNvSpPr>
                  <p:nvPr/>
                </p:nvSpPr>
                <p:spPr bwMode="auto">
                  <a:xfrm>
                    <a:off x="680" y="656"/>
                    <a:ext cx="430" cy="549"/>
                  </a:xfrm>
                  <a:custGeom>
                    <a:avLst/>
                    <a:gdLst/>
                    <a:ahLst/>
                    <a:cxnLst/>
                    <a:rect l="0" t="0" r="r" b="b"/>
                    <a:pathLst>
                      <a:path w="21600" h="21600">
                        <a:moveTo>
                          <a:pt x="15736" y="0"/>
                        </a:moveTo>
                        <a:lnTo>
                          <a:pt x="19387" y="3593"/>
                        </a:lnTo>
                        <a:lnTo>
                          <a:pt x="5497" y="17939"/>
                        </a:lnTo>
                        <a:lnTo>
                          <a:pt x="19387" y="9016"/>
                        </a:lnTo>
                        <a:lnTo>
                          <a:pt x="21600" y="14860"/>
                        </a:lnTo>
                        <a:cubicBezTo>
                          <a:pt x="21600" y="14860"/>
                          <a:pt x="19532" y="12306"/>
                          <a:pt x="17562" y="12287"/>
                        </a:cubicBezTo>
                        <a:cubicBezTo>
                          <a:pt x="15592" y="12269"/>
                          <a:pt x="0" y="21600"/>
                          <a:pt x="0" y="21600"/>
                        </a:cubicBezTo>
                        <a:cubicBezTo>
                          <a:pt x="0" y="21600"/>
                          <a:pt x="19106" y="3750"/>
                          <a:pt x="17261" y="3919"/>
                        </a:cubicBezTo>
                        <a:cubicBezTo>
                          <a:pt x="15416" y="4087"/>
                          <a:pt x="8244" y="8295"/>
                          <a:pt x="8244" y="8295"/>
                        </a:cubicBezTo>
                        <a:lnTo>
                          <a:pt x="12104" y="402"/>
                        </a:lnTo>
                        <a:lnTo>
                          <a:pt x="15736" y="0"/>
                        </a:lnTo>
                        <a:close/>
                        <a:moveTo>
                          <a:pt x="15736" y="0"/>
                        </a:moveTo>
                      </a:path>
                    </a:pathLst>
                  </a:custGeom>
                  <a:solidFill>
                    <a:srgbClr val="D2D3D3"/>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46" name="AutoShape 49">
                  <a:extLst>
                    <a:ext uri="{FF2B5EF4-FFF2-40B4-BE49-F238E27FC236}">
                      <a16:creationId xmlns:a16="http://schemas.microsoft.com/office/drawing/2014/main" id="{96299272-933C-ED56-604D-74EDB95961E8}"/>
                    </a:ext>
                  </a:extLst>
                </p:cNvPr>
                <p:cNvSpPr>
                  <a:spLocks/>
                </p:cNvSpPr>
                <p:nvPr/>
              </p:nvSpPr>
              <p:spPr bwMode="auto">
                <a:xfrm>
                  <a:off x="288" y="1608"/>
                  <a:ext cx="563" cy="375"/>
                </a:xfrm>
                <a:custGeom>
                  <a:avLst/>
                  <a:gdLst/>
                  <a:ahLst/>
                  <a:cxnLst/>
                  <a:rect l="0" t="0" r="r" b="b"/>
                  <a:pathLst>
                    <a:path w="21600" h="20982">
                      <a:moveTo>
                        <a:pt x="18883" y="9540"/>
                      </a:moveTo>
                      <a:lnTo>
                        <a:pt x="16971" y="4191"/>
                      </a:lnTo>
                      <a:cubicBezTo>
                        <a:pt x="16971" y="4191"/>
                        <a:pt x="15925" y="3343"/>
                        <a:pt x="12789" y="1363"/>
                      </a:cubicBezTo>
                      <a:cubicBezTo>
                        <a:pt x="9653" y="-618"/>
                        <a:pt x="10176" y="144"/>
                        <a:pt x="10176" y="144"/>
                      </a:cubicBezTo>
                      <a:lnTo>
                        <a:pt x="12162" y="3191"/>
                      </a:lnTo>
                      <a:cubicBezTo>
                        <a:pt x="12162" y="3191"/>
                        <a:pt x="11744" y="4650"/>
                        <a:pt x="7876" y="4191"/>
                      </a:cubicBezTo>
                      <a:cubicBezTo>
                        <a:pt x="5579" y="3919"/>
                        <a:pt x="0" y="12790"/>
                        <a:pt x="0" y="12790"/>
                      </a:cubicBezTo>
                      <a:cubicBezTo>
                        <a:pt x="0" y="12790"/>
                        <a:pt x="10709" y="11633"/>
                        <a:pt x="12974" y="14519"/>
                      </a:cubicBezTo>
                      <a:cubicBezTo>
                        <a:pt x="15238" y="17405"/>
                        <a:pt x="17389" y="20982"/>
                        <a:pt x="17389" y="20982"/>
                      </a:cubicBezTo>
                      <a:lnTo>
                        <a:pt x="21600" y="12823"/>
                      </a:lnTo>
                      <a:lnTo>
                        <a:pt x="18883" y="9540"/>
                      </a:lnTo>
                      <a:close/>
                      <a:moveTo>
                        <a:pt x="18883" y="9540"/>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47" name="AutoShape 50">
                  <a:extLst>
                    <a:ext uri="{FF2B5EF4-FFF2-40B4-BE49-F238E27FC236}">
                      <a16:creationId xmlns:a16="http://schemas.microsoft.com/office/drawing/2014/main" id="{9EE94EC3-810F-8C62-3710-A7A3D48F038B}"/>
                    </a:ext>
                  </a:extLst>
                </p:cNvPr>
                <p:cNvSpPr>
                  <a:spLocks/>
                </p:cNvSpPr>
                <p:nvPr/>
              </p:nvSpPr>
              <p:spPr bwMode="auto">
                <a:xfrm>
                  <a:off x="0" y="1872"/>
                  <a:ext cx="492" cy="349"/>
                </a:xfrm>
                <a:custGeom>
                  <a:avLst/>
                  <a:gdLst/>
                  <a:ahLst/>
                  <a:cxnLst/>
                  <a:rect l="0" t="0" r="r" b="b"/>
                  <a:pathLst>
                    <a:path w="21600" h="21599">
                      <a:moveTo>
                        <a:pt x="17632" y="3672"/>
                      </a:moveTo>
                      <a:lnTo>
                        <a:pt x="13683" y="0"/>
                      </a:lnTo>
                      <a:cubicBezTo>
                        <a:pt x="13683" y="0"/>
                        <a:pt x="12315" y="-1"/>
                        <a:pt x="8426" y="541"/>
                      </a:cubicBezTo>
                      <a:cubicBezTo>
                        <a:pt x="4537" y="1082"/>
                        <a:pt x="5350" y="1409"/>
                        <a:pt x="5350" y="1409"/>
                      </a:cubicBezTo>
                      <a:lnTo>
                        <a:pt x="8496" y="2799"/>
                      </a:lnTo>
                      <a:cubicBezTo>
                        <a:pt x="8496" y="2799"/>
                        <a:pt x="8635" y="4536"/>
                        <a:pt x="4594" y="7121"/>
                      </a:cubicBezTo>
                      <a:cubicBezTo>
                        <a:pt x="2194" y="8657"/>
                        <a:pt x="0" y="21599"/>
                        <a:pt x="0" y="21599"/>
                      </a:cubicBezTo>
                      <a:cubicBezTo>
                        <a:pt x="0" y="21599"/>
                        <a:pt x="10262" y="12095"/>
                        <a:pt x="13625" y="13110"/>
                      </a:cubicBezTo>
                      <a:cubicBezTo>
                        <a:pt x="16988" y="14126"/>
                        <a:pt x="20501" y="15899"/>
                        <a:pt x="20501" y="15899"/>
                      </a:cubicBezTo>
                      <a:lnTo>
                        <a:pt x="21600" y="4717"/>
                      </a:lnTo>
                      <a:lnTo>
                        <a:pt x="17632" y="3672"/>
                      </a:lnTo>
                      <a:close/>
                      <a:moveTo>
                        <a:pt x="17632" y="3672"/>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nvGrpSpPr>
              <p:cNvPr id="7" name="Group 81">
                <a:extLst>
                  <a:ext uri="{FF2B5EF4-FFF2-40B4-BE49-F238E27FC236}">
                    <a16:creationId xmlns:a16="http://schemas.microsoft.com/office/drawing/2014/main" id="{3E68563C-2962-2359-564D-7543BC97378D}"/>
                  </a:ext>
                </a:extLst>
              </p:cNvPr>
              <p:cNvGrpSpPr>
                <a:grpSpLocks/>
              </p:cNvGrpSpPr>
              <p:nvPr/>
            </p:nvGrpSpPr>
            <p:grpSpPr bwMode="auto">
              <a:xfrm>
                <a:off x="0" y="0"/>
                <a:ext cx="3906" cy="2319"/>
                <a:chOff x="0" y="0"/>
                <a:chExt cx="3906" cy="2319"/>
              </a:xfrm>
            </p:grpSpPr>
            <p:sp>
              <p:nvSpPr>
                <p:cNvPr id="8" name="AutoShape 52">
                  <a:extLst>
                    <a:ext uri="{FF2B5EF4-FFF2-40B4-BE49-F238E27FC236}">
                      <a16:creationId xmlns:a16="http://schemas.microsoft.com/office/drawing/2014/main" id="{141AA1DD-E403-7358-9D5F-A210B043DA64}"/>
                    </a:ext>
                  </a:extLst>
                </p:cNvPr>
                <p:cNvSpPr>
                  <a:spLocks/>
                </p:cNvSpPr>
                <p:nvPr/>
              </p:nvSpPr>
              <p:spPr bwMode="auto">
                <a:xfrm>
                  <a:off x="256" y="1352"/>
                  <a:ext cx="1801" cy="839"/>
                </a:xfrm>
                <a:custGeom>
                  <a:avLst/>
                  <a:gdLst/>
                  <a:ahLst/>
                  <a:cxnLst/>
                  <a:rect l="0" t="0" r="r" b="b"/>
                  <a:pathLst>
                    <a:path w="21600" h="20880">
                      <a:moveTo>
                        <a:pt x="21600" y="10127"/>
                      </a:moveTo>
                      <a:cubicBezTo>
                        <a:pt x="21600" y="10127"/>
                        <a:pt x="17978" y="21600"/>
                        <a:pt x="0" y="20844"/>
                      </a:cubicBezTo>
                      <a:cubicBezTo>
                        <a:pt x="0" y="20844"/>
                        <a:pt x="34" y="18544"/>
                        <a:pt x="1021" y="15003"/>
                      </a:cubicBezTo>
                      <a:cubicBezTo>
                        <a:pt x="1021" y="15003"/>
                        <a:pt x="12935" y="15274"/>
                        <a:pt x="17527" y="0"/>
                      </a:cubicBezTo>
                      <a:cubicBezTo>
                        <a:pt x="17527" y="0"/>
                        <a:pt x="21166" y="4856"/>
                        <a:pt x="21600" y="10127"/>
                      </a:cubicBezTo>
                      <a:close/>
                      <a:moveTo>
                        <a:pt x="21600" y="10127"/>
                      </a:moveTo>
                    </a:path>
                  </a:pathLst>
                </a:custGeom>
                <a:solidFill>
                  <a:schemeClr val="accent1">
                    <a:lumMod val="7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9" name="AutoShape 53">
                  <a:extLst>
                    <a:ext uri="{FF2B5EF4-FFF2-40B4-BE49-F238E27FC236}">
                      <a16:creationId xmlns:a16="http://schemas.microsoft.com/office/drawing/2014/main" id="{595335F7-6C22-1D58-75EE-0CA9875AF413}"/>
                    </a:ext>
                  </a:extLst>
                </p:cNvPr>
                <p:cNvSpPr>
                  <a:spLocks/>
                </p:cNvSpPr>
                <p:nvPr/>
              </p:nvSpPr>
              <p:spPr bwMode="auto">
                <a:xfrm>
                  <a:off x="760" y="1064"/>
                  <a:ext cx="1086" cy="1060"/>
                </a:xfrm>
                <a:custGeom>
                  <a:avLst/>
                  <a:gdLst/>
                  <a:ahLst/>
                  <a:cxnLst/>
                  <a:rect l="0" t="0" r="r" b="b"/>
                  <a:pathLst>
                    <a:path w="21600" h="15335">
                      <a:moveTo>
                        <a:pt x="16390" y="0"/>
                      </a:moveTo>
                      <a:cubicBezTo>
                        <a:pt x="16390" y="0"/>
                        <a:pt x="13930" y="1207"/>
                        <a:pt x="13025" y="2413"/>
                      </a:cubicBezTo>
                      <a:cubicBezTo>
                        <a:pt x="12119" y="3618"/>
                        <a:pt x="17277" y="16285"/>
                        <a:pt x="2664" y="9614"/>
                      </a:cubicBezTo>
                      <a:lnTo>
                        <a:pt x="1758" y="10374"/>
                      </a:lnTo>
                      <a:lnTo>
                        <a:pt x="0" y="12536"/>
                      </a:lnTo>
                      <a:cubicBezTo>
                        <a:pt x="0" y="12536"/>
                        <a:pt x="19038" y="21600"/>
                        <a:pt x="21600" y="7105"/>
                      </a:cubicBezTo>
                      <a:lnTo>
                        <a:pt x="16390" y="0"/>
                      </a:lnTo>
                      <a:close/>
                      <a:moveTo>
                        <a:pt x="16390" y="0"/>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10" name="Group 56">
                  <a:extLst>
                    <a:ext uri="{FF2B5EF4-FFF2-40B4-BE49-F238E27FC236}">
                      <a16:creationId xmlns:a16="http://schemas.microsoft.com/office/drawing/2014/main" id="{353E3C1F-1E8B-6DC6-8328-9C62787B81EC}"/>
                    </a:ext>
                  </a:extLst>
                </p:cNvPr>
                <p:cNvGrpSpPr>
                  <a:grpSpLocks/>
                </p:cNvGrpSpPr>
                <p:nvPr/>
              </p:nvGrpSpPr>
              <p:grpSpPr bwMode="auto">
                <a:xfrm>
                  <a:off x="1400" y="392"/>
                  <a:ext cx="230" cy="295"/>
                  <a:chOff x="0" y="0"/>
                  <a:chExt cx="230" cy="295"/>
                </a:xfrm>
              </p:grpSpPr>
              <p:sp>
                <p:nvSpPr>
                  <p:cNvPr id="35" name="AutoShape 54">
                    <a:extLst>
                      <a:ext uri="{FF2B5EF4-FFF2-40B4-BE49-F238E27FC236}">
                        <a16:creationId xmlns:a16="http://schemas.microsoft.com/office/drawing/2014/main" id="{3D647DDA-2ECD-0E98-21A9-E7651DAAF156}"/>
                      </a:ext>
                    </a:extLst>
                  </p:cNvPr>
                  <p:cNvSpPr>
                    <a:spLocks/>
                  </p:cNvSpPr>
                  <p:nvPr/>
                </p:nvSpPr>
                <p:spPr bwMode="auto">
                  <a:xfrm>
                    <a:off x="0" y="0"/>
                    <a:ext cx="230" cy="295"/>
                  </a:xfrm>
                  <a:custGeom>
                    <a:avLst/>
                    <a:gdLst/>
                    <a:ahLst/>
                    <a:cxnLst/>
                    <a:rect l="0" t="0" r="r" b="b"/>
                    <a:pathLst>
                      <a:path w="20576" h="20296">
                        <a:moveTo>
                          <a:pt x="20576" y="7194"/>
                        </a:moveTo>
                        <a:cubicBezTo>
                          <a:pt x="20576" y="7194"/>
                          <a:pt x="20214" y="17612"/>
                          <a:pt x="15535" y="18165"/>
                        </a:cubicBezTo>
                        <a:cubicBezTo>
                          <a:pt x="10855" y="18718"/>
                          <a:pt x="12295" y="15557"/>
                          <a:pt x="12295" y="15557"/>
                        </a:cubicBezTo>
                        <a:cubicBezTo>
                          <a:pt x="12295" y="15557"/>
                          <a:pt x="7899" y="21600"/>
                          <a:pt x="5153" y="20038"/>
                        </a:cubicBezTo>
                        <a:cubicBezTo>
                          <a:pt x="4540" y="19689"/>
                          <a:pt x="4023" y="18363"/>
                          <a:pt x="4968" y="17160"/>
                        </a:cubicBezTo>
                        <a:cubicBezTo>
                          <a:pt x="4968" y="17160"/>
                          <a:pt x="1135" y="15694"/>
                          <a:pt x="55" y="10014"/>
                        </a:cubicBezTo>
                        <a:cubicBezTo>
                          <a:pt x="-1024" y="4335"/>
                          <a:pt x="14091" y="0"/>
                          <a:pt x="14091" y="0"/>
                        </a:cubicBezTo>
                        <a:lnTo>
                          <a:pt x="20576" y="7194"/>
                        </a:lnTo>
                        <a:close/>
                        <a:moveTo>
                          <a:pt x="20576" y="7194"/>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6" name="AutoShape 55">
                    <a:extLst>
                      <a:ext uri="{FF2B5EF4-FFF2-40B4-BE49-F238E27FC236}">
                        <a16:creationId xmlns:a16="http://schemas.microsoft.com/office/drawing/2014/main" id="{A1A3586E-E5B2-7D0B-0BB3-99FF18C51DC9}"/>
                      </a:ext>
                    </a:extLst>
                  </p:cNvPr>
                  <p:cNvSpPr>
                    <a:spLocks/>
                  </p:cNvSpPr>
                  <p:nvPr/>
                </p:nvSpPr>
                <p:spPr bwMode="auto">
                  <a:xfrm>
                    <a:off x="136" y="192"/>
                    <a:ext cx="56" cy="44"/>
                  </a:xfrm>
                  <a:custGeom>
                    <a:avLst/>
                    <a:gdLst/>
                    <a:ahLst/>
                    <a:cxnLst/>
                    <a:rect l="0" t="0" r="r" b="b"/>
                    <a:pathLst>
                      <a:path w="20867" h="20599">
                        <a:moveTo>
                          <a:pt x="19869" y="165"/>
                        </a:moveTo>
                        <a:cubicBezTo>
                          <a:pt x="15704" y="-747"/>
                          <a:pt x="12028" y="2278"/>
                          <a:pt x="8832" y="5258"/>
                        </a:cubicBezTo>
                        <a:cubicBezTo>
                          <a:pt x="6814" y="7137"/>
                          <a:pt x="5073" y="9338"/>
                          <a:pt x="3458" y="11739"/>
                        </a:cubicBezTo>
                        <a:cubicBezTo>
                          <a:pt x="2063" y="13807"/>
                          <a:pt x="-271" y="16743"/>
                          <a:pt x="25" y="19601"/>
                        </a:cubicBezTo>
                        <a:cubicBezTo>
                          <a:pt x="156" y="20853"/>
                          <a:pt x="1622" y="20731"/>
                          <a:pt x="2265" y="20292"/>
                        </a:cubicBezTo>
                        <a:cubicBezTo>
                          <a:pt x="3912" y="19169"/>
                          <a:pt x="4768" y="17544"/>
                          <a:pt x="5982" y="15783"/>
                        </a:cubicBezTo>
                        <a:cubicBezTo>
                          <a:pt x="7552" y="13504"/>
                          <a:pt x="9368" y="11528"/>
                          <a:pt x="11136" y="9497"/>
                        </a:cubicBezTo>
                        <a:cubicBezTo>
                          <a:pt x="13956" y="6262"/>
                          <a:pt x="17401" y="4637"/>
                          <a:pt x="20494" y="1967"/>
                        </a:cubicBezTo>
                        <a:cubicBezTo>
                          <a:pt x="21329" y="1247"/>
                          <a:pt x="20600" y="328"/>
                          <a:pt x="19869" y="165"/>
                        </a:cubicBezTo>
                        <a:close/>
                        <a:moveTo>
                          <a:pt x="19869" y="165"/>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nvGrpSpPr>
                <p:cNvPr id="11" name="Group 59">
                  <a:extLst>
                    <a:ext uri="{FF2B5EF4-FFF2-40B4-BE49-F238E27FC236}">
                      <a16:creationId xmlns:a16="http://schemas.microsoft.com/office/drawing/2014/main" id="{A94C11AF-359B-805C-78F7-FC8AAC01E97B}"/>
                    </a:ext>
                  </a:extLst>
                </p:cNvPr>
                <p:cNvGrpSpPr>
                  <a:grpSpLocks/>
                </p:cNvGrpSpPr>
                <p:nvPr/>
              </p:nvGrpSpPr>
              <p:grpSpPr bwMode="auto">
                <a:xfrm>
                  <a:off x="3672" y="184"/>
                  <a:ext cx="234" cy="269"/>
                  <a:chOff x="0" y="0"/>
                  <a:chExt cx="234" cy="269"/>
                </a:xfrm>
              </p:grpSpPr>
              <p:sp>
                <p:nvSpPr>
                  <p:cNvPr id="33" name="AutoShape 57">
                    <a:extLst>
                      <a:ext uri="{FF2B5EF4-FFF2-40B4-BE49-F238E27FC236}">
                        <a16:creationId xmlns:a16="http://schemas.microsoft.com/office/drawing/2014/main" id="{FA0E8D50-F01E-0417-7F31-5156D416415D}"/>
                      </a:ext>
                    </a:extLst>
                  </p:cNvPr>
                  <p:cNvSpPr>
                    <a:spLocks/>
                  </p:cNvSpPr>
                  <p:nvPr/>
                </p:nvSpPr>
                <p:spPr bwMode="auto">
                  <a:xfrm>
                    <a:off x="0" y="0"/>
                    <a:ext cx="234" cy="266"/>
                  </a:xfrm>
                  <a:custGeom>
                    <a:avLst/>
                    <a:gdLst/>
                    <a:ahLst/>
                    <a:cxnLst/>
                    <a:rect l="0" t="0" r="r" b="b"/>
                    <a:pathLst>
                      <a:path w="18515" h="20970">
                        <a:moveTo>
                          <a:pt x="0" y="3799"/>
                        </a:moveTo>
                        <a:cubicBezTo>
                          <a:pt x="0" y="3799"/>
                          <a:pt x="3811" y="0"/>
                          <a:pt x="5718" y="0"/>
                        </a:cubicBezTo>
                        <a:cubicBezTo>
                          <a:pt x="7623" y="0"/>
                          <a:pt x="13976" y="1583"/>
                          <a:pt x="17788" y="5699"/>
                        </a:cubicBezTo>
                        <a:cubicBezTo>
                          <a:pt x="21600" y="9814"/>
                          <a:pt x="9178" y="20807"/>
                          <a:pt x="9178" y="20807"/>
                        </a:cubicBezTo>
                        <a:cubicBezTo>
                          <a:pt x="9178" y="20807"/>
                          <a:pt x="2960" y="21600"/>
                          <a:pt x="1480" y="19682"/>
                        </a:cubicBezTo>
                        <a:cubicBezTo>
                          <a:pt x="0" y="17762"/>
                          <a:pt x="0" y="3799"/>
                          <a:pt x="0" y="3799"/>
                        </a:cubicBezTo>
                        <a:close/>
                        <a:moveTo>
                          <a:pt x="0" y="3799"/>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4" name="AutoShape 58">
                    <a:extLst>
                      <a:ext uri="{FF2B5EF4-FFF2-40B4-BE49-F238E27FC236}">
                        <a16:creationId xmlns:a16="http://schemas.microsoft.com/office/drawing/2014/main" id="{753E76EC-DFAE-B3FC-017A-C71BAE735E31}"/>
                      </a:ext>
                    </a:extLst>
                  </p:cNvPr>
                  <p:cNvSpPr>
                    <a:spLocks/>
                  </p:cNvSpPr>
                  <p:nvPr/>
                </p:nvSpPr>
                <p:spPr bwMode="auto">
                  <a:xfrm>
                    <a:off x="0" y="39"/>
                    <a:ext cx="169" cy="230"/>
                  </a:xfrm>
                  <a:custGeom>
                    <a:avLst/>
                    <a:gdLst/>
                    <a:ahLst/>
                    <a:cxnLst/>
                    <a:rect l="0" t="0" r="r" b="b"/>
                    <a:pathLst>
                      <a:path w="21400" h="21339">
                        <a:moveTo>
                          <a:pt x="20945" y="3049"/>
                        </a:moveTo>
                        <a:cubicBezTo>
                          <a:pt x="19305" y="3049"/>
                          <a:pt x="17293" y="4084"/>
                          <a:pt x="16507" y="5298"/>
                        </a:cubicBezTo>
                        <a:cubicBezTo>
                          <a:pt x="15210" y="4589"/>
                          <a:pt x="13434" y="3973"/>
                          <a:pt x="11528" y="3448"/>
                        </a:cubicBezTo>
                        <a:cubicBezTo>
                          <a:pt x="11681" y="3283"/>
                          <a:pt x="11842" y="3121"/>
                          <a:pt x="12025" y="2971"/>
                        </a:cubicBezTo>
                        <a:cubicBezTo>
                          <a:pt x="12558" y="2538"/>
                          <a:pt x="13331" y="2338"/>
                          <a:pt x="13804" y="1887"/>
                        </a:cubicBezTo>
                        <a:cubicBezTo>
                          <a:pt x="14088" y="1615"/>
                          <a:pt x="13555" y="1443"/>
                          <a:pt x="13250" y="1450"/>
                        </a:cubicBezTo>
                        <a:cubicBezTo>
                          <a:pt x="12188" y="1470"/>
                          <a:pt x="11316" y="1879"/>
                          <a:pt x="10630" y="2470"/>
                        </a:cubicBezTo>
                        <a:cubicBezTo>
                          <a:pt x="10413" y="2659"/>
                          <a:pt x="10224" y="2861"/>
                          <a:pt x="10080" y="3072"/>
                        </a:cubicBezTo>
                        <a:cubicBezTo>
                          <a:pt x="7969" y="2555"/>
                          <a:pt x="5806" y="2148"/>
                          <a:pt x="4027" y="1850"/>
                        </a:cubicBezTo>
                        <a:cubicBezTo>
                          <a:pt x="4233" y="1676"/>
                          <a:pt x="4446" y="1505"/>
                          <a:pt x="4696" y="1358"/>
                        </a:cubicBezTo>
                        <a:cubicBezTo>
                          <a:pt x="5078" y="1132"/>
                          <a:pt x="5510" y="952"/>
                          <a:pt x="5948" y="794"/>
                        </a:cubicBezTo>
                        <a:cubicBezTo>
                          <a:pt x="6282" y="673"/>
                          <a:pt x="6755" y="560"/>
                          <a:pt x="6866" y="272"/>
                        </a:cubicBezTo>
                        <a:cubicBezTo>
                          <a:pt x="6905" y="165"/>
                          <a:pt x="6803" y="75"/>
                          <a:pt x="6663" y="47"/>
                        </a:cubicBezTo>
                        <a:cubicBezTo>
                          <a:pt x="5638" y="-157"/>
                          <a:pt x="4614" y="347"/>
                          <a:pt x="3822" y="779"/>
                        </a:cubicBezTo>
                        <a:cubicBezTo>
                          <a:pt x="3458" y="978"/>
                          <a:pt x="2978" y="1281"/>
                          <a:pt x="2628" y="1626"/>
                        </a:cubicBezTo>
                        <a:cubicBezTo>
                          <a:pt x="1042" y="1383"/>
                          <a:pt x="0" y="1259"/>
                          <a:pt x="0" y="1259"/>
                        </a:cubicBezTo>
                        <a:lnTo>
                          <a:pt x="0" y="17745"/>
                        </a:lnTo>
                        <a:cubicBezTo>
                          <a:pt x="0" y="17745"/>
                          <a:pt x="2547" y="21443"/>
                          <a:pt x="6621" y="21337"/>
                        </a:cubicBezTo>
                        <a:cubicBezTo>
                          <a:pt x="10694" y="21231"/>
                          <a:pt x="8149" y="8638"/>
                          <a:pt x="8149" y="8638"/>
                        </a:cubicBezTo>
                        <a:cubicBezTo>
                          <a:pt x="8149" y="8638"/>
                          <a:pt x="15281" y="13497"/>
                          <a:pt x="18335" y="8638"/>
                        </a:cubicBezTo>
                        <a:cubicBezTo>
                          <a:pt x="18999" y="7581"/>
                          <a:pt x="18507" y="6637"/>
                          <a:pt x="17333" y="5803"/>
                        </a:cubicBezTo>
                        <a:cubicBezTo>
                          <a:pt x="17717" y="5370"/>
                          <a:pt x="18114" y="4951"/>
                          <a:pt x="18636" y="4583"/>
                        </a:cubicBezTo>
                        <a:cubicBezTo>
                          <a:pt x="19408" y="4039"/>
                          <a:pt x="20457" y="3879"/>
                          <a:pt x="21274" y="3411"/>
                        </a:cubicBezTo>
                        <a:cubicBezTo>
                          <a:pt x="21600" y="3225"/>
                          <a:pt x="21220" y="3049"/>
                          <a:pt x="20945" y="3049"/>
                        </a:cubicBezTo>
                        <a:close/>
                        <a:moveTo>
                          <a:pt x="20945" y="3049"/>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12" name="AutoShape 60">
                  <a:extLst>
                    <a:ext uri="{FF2B5EF4-FFF2-40B4-BE49-F238E27FC236}">
                      <a16:creationId xmlns:a16="http://schemas.microsoft.com/office/drawing/2014/main" id="{BF902640-55FE-88EA-4C1D-10DFD9D64E65}"/>
                    </a:ext>
                  </a:extLst>
                </p:cNvPr>
                <p:cNvSpPr>
                  <a:spLocks/>
                </p:cNvSpPr>
                <p:nvPr/>
              </p:nvSpPr>
              <p:spPr bwMode="auto">
                <a:xfrm>
                  <a:off x="2728" y="391"/>
                  <a:ext cx="1066" cy="807"/>
                </a:xfrm>
                <a:custGeom>
                  <a:avLst/>
                  <a:gdLst/>
                  <a:ahLst/>
                  <a:cxnLst/>
                  <a:rect l="0" t="0" r="r" b="b"/>
                  <a:pathLst>
                    <a:path w="20741" h="19545">
                      <a:moveTo>
                        <a:pt x="237" y="19481"/>
                      </a:moveTo>
                      <a:cubicBezTo>
                        <a:pt x="237" y="19481"/>
                        <a:pt x="13303" y="21600"/>
                        <a:pt x="20741" y="1502"/>
                      </a:cubicBezTo>
                      <a:lnTo>
                        <a:pt x="18322" y="0"/>
                      </a:lnTo>
                      <a:cubicBezTo>
                        <a:pt x="18322" y="0"/>
                        <a:pt x="11277" y="14102"/>
                        <a:pt x="2194" y="10700"/>
                      </a:cubicBezTo>
                      <a:cubicBezTo>
                        <a:pt x="2194" y="10700"/>
                        <a:pt x="-859" y="12554"/>
                        <a:pt x="237" y="19481"/>
                      </a:cubicBezTo>
                      <a:close/>
                      <a:moveTo>
                        <a:pt x="237" y="19481"/>
                      </a:moveTo>
                    </a:path>
                  </a:pathLst>
                </a:custGeom>
                <a:solidFill>
                  <a:schemeClr val="accent1">
                    <a:lumMod val="7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13" name="Group 72">
                  <a:extLst>
                    <a:ext uri="{FF2B5EF4-FFF2-40B4-BE49-F238E27FC236}">
                      <a16:creationId xmlns:a16="http://schemas.microsoft.com/office/drawing/2014/main" id="{DBB5DCE2-EE81-5384-0F21-E7EC88ABC128}"/>
                    </a:ext>
                  </a:extLst>
                </p:cNvPr>
                <p:cNvGrpSpPr>
                  <a:grpSpLocks/>
                </p:cNvGrpSpPr>
                <p:nvPr/>
              </p:nvGrpSpPr>
              <p:grpSpPr bwMode="auto">
                <a:xfrm>
                  <a:off x="2752" y="0"/>
                  <a:ext cx="661" cy="946"/>
                  <a:chOff x="0" y="0"/>
                  <a:chExt cx="661" cy="946"/>
                </a:xfrm>
              </p:grpSpPr>
              <p:grpSp>
                <p:nvGrpSpPr>
                  <p:cNvPr id="22" name="Group 64">
                    <a:extLst>
                      <a:ext uri="{FF2B5EF4-FFF2-40B4-BE49-F238E27FC236}">
                        <a16:creationId xmlns:a16="http://schemas.microsoft.com/office/drawing/2014/main" id="{7E97F172-4AC2-D708-0567-645992D243C9}"/>
                      </a:ext>
                    </a:extLst>
                  </p:cNvPr>
                  <p:cNvGrpSpPr>
                    <a:grpSpLocks/>
                  </p:cNvGrpSpPr>
                  <p:nvPr/>
                </p:nvGrpSpPr>
                <p:grpSpPr bwMode="auto">
                  <a:xfrm>
                    <a:off x="0" y="0"/>
                    <a:ext cx="661" cy="946"/>
                    <a:chOff x="0" y="0"/>
                    <a:chExt cx="661" cy="946"/>
                  </a:xfrm>
                </p:grpSpPr>
                <p:sp>
                  <p:nvSpPr>
                    <p:cNvPr id="30" name="AutoShape 61">
                      <a:extLst>
                        <a:ext uri="{FF2B5EF4-FFF2-40B4-BE49-F238E27FC236}">
                          <a16:creationId xmlns:a16="http://schemas.microsoft.com/office/drawing/2014/main" id="{F1D85588-F90B-5584-E302-CFB5BA793885}"/>
                        </a:ext>
                      </a:extLst>
                    </p:cNvPr>
                    <p:cNvSpPr>
                      <a:spLocks/>
                    </p:cNvSpPr>
                    <p:nvPr/>
                  </p:nvSpPr>
                  <p:spPr bwMode="auto">
                    <a:xfrm>
                      <a:off x="0" y="128"/>
                      <a:ext cx="535" cy="815"/>
                    </a:xfrm>
                    <a:custGeom>
                      <a:avLst/>
                      <a:gdLst/>
                      <a:ahLst/>
                      <a:cxnLst/>
                      <a:rect l="0" t="0" r="r" b="b"/>
                      <a:pathLst>
                        <a:path w="21331" h="18923">
                          <a:moveTo>
                            <a:pt x="21312" y="5707"/>
                          </a:moveTo>
                          <a:cubicBezTo>
                            <a:pt x="21600" y="7232"/>
                            <a:pt x="18529" y="13331"/>
                            <a:pt x="17566" y="15039"/>
                          </a:cubicBezTo>
                          <a:cubicBezTo>
                            <a:pt x="16850" y="16310"/>
                            <a:pt x="11320" y="15599"/>
                            <a:pt x="10371" y="15338"/>
                          </a:cubicBezTo>
                          <a:cubicBezTo>
                            <a:pt x="9423" y="15077"/>
                            <a:pt x="4115" y="18923"/>
                            <a:pt x="4115" y="18923"/>
                          </a:cubicBezTo>
                          <a:lnTo>
                            <a:pt x="0" y="16375"/>
                          </a:lnTo>
                          <a:lnTo>
                            <a:pt x="3034" y="13322"/>
                          </a:lnTo>
                          <a:lnTo>
                            <a:pt x="1786" y="11908"/>
                          </a:lnTo>
                          <a:lnTo>
                            <a:pt x="1214" y="7585"/>
                          </a:lnTo>
                          <a:cubicBezTo>
                            <a:pt x="1214" y="7585"/>
                            <a:pt x="2458" y="2192"/>
                            <a:pt x="5035" y="1293"/>
                          </a:cubicBezTo>
                          <a:cubicBezTo>
                            <a:pt x="7612" y="395"/>
                            <a:pt x="19730" y="-2677"/>
                            <a:pt x="21312" y="5707"/>
                          </a:cubicBezTo>
                          <a:close/>
                          <a:moveTo>
                            <a:pt x="21312" y="5707"/>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1" name="AutoShape 62">
                      <a:extLst>
                        <a:ext uri="{FF2B5EF4-FFF2-40B4-BE49-F238E27FC236}">
                          <a16:creationId xmlns:a16="http://schemas.microsoft.com/office/drawing/2014/main" id="{B6387FDD-DF6D-0BBA-24F7-6FFB96FA7893}"/>
                        </a:ext>
                      </a:extLst>
                    </p:cNvPr>
                    <p:cNvSpPr>
                      <a:spLocks/>
                    </p:cNvSpPr>
                    <p:nvPr/>
                  </p:nvSpPr>
                  <p:spPr bwMode="auto">
                    <a:xfrm>
                      <a:off x="0" y="0"/>
                      <a:ext cx="661" cy="678"/>
                    </a:xfrm>
                    <a:custGeom>
                      <a:avLst/>
                      <a:gdLst/>
                      <a:ahLst/>
                      <a:cxnLst/>
                      <a:rect l="0" t="0" r="r" b="b"/>
                      <a:pathLst>
                        <a:path w="20180" h="20975">
                          <a:moveTo>
                            <a:pt x="15416" y="11263"/>
                          </a:moveTo>
                          <a:cubicBezTo>
                            <a:pt x="15416" y="11263"/>
                            <a:pt x="17200" y="12227"/>
                            <a:pt x="18955" y="10771"/>
                          </a:cubicBezTo>
                          <a:cubicBezTo>
                            <a:pt x="20710" y="9315"/>
                            <a:pt x="21053" y="5662"/>
                            <a:pt x="16751" y="1857"/>
                          </a:cubicBezTo>
                          <a:cubicBezTo>
                            <a:pt x="16751" y="1857"/>
                            <a:pt x="18844" y="4859"/>
                            <a:pt x="18518" y="5247"/>
                          </a:cubicBezTo>
                          <a:cubicBezTo>
                            <a:pt x="18518" y="5247"/>
                            <a:pt x="16288" y="1477"/>
                            <a:pt x="15417" y="1221"/>
                          </a:cubicBezTo>
                          <a:cubicBezTo>
                            <a:pt x="15417" y="1221"/>
                            <a:pt x="16670" y="3482"/>
                            <a:pt x="16647" y="3876"/>
                          </a:cubicBezTo>
                          <a:cubicBezTo>
                            <a:pt x="16608" y="4518"/>
                            <a:pt x="15929" y="2182"/>
                            <a:pt x="13122" y="920"/>
                          </a:cubicBezTo>
                          <a:cubicBezTo>
                            <a:pt x="11332" y="115"/>
                            <a:pt x="5238" y="-625"/>
                            <a:pt x="3776" y="828"/>
                          </a:cubicBezTo>
                          <a:cubicBezTo>
                            <a:pt x="2314" y="2280"/>
                            <a:pt x="2109" y="4409"/>
                            <a:pt x="2109" y="4409"/>
                          </a:cubicBezTo>
                          <a:cubicBezTo>
                            <a:pt x="2109" y="4409"/>
                            <a:pt x="1771" y="5997"/>
                            <a:pt x="612" y="6875"/>
                          </a:cubicBezTo>
                          <a:cubicBezTo>
                            <a:pt x="-547" y="7753"/>
                            <a:pt x="270" y="12894"/>
                            <a:pt x="406" y="14719"/>
                          </a:cubicBezTo>
                          <a:cubicBezTo>
                            <a:pt x="543" y="16544"/>
                            <a:pt x="167" y="18751"/>
                            <a:pt x="167" y="18751"/>
                          </a:cubicBezTo>
                          <a:lnTo>
                            <a:pt x="1980" y="20975"/>
                          </a:lnTo>
                          <a:lnTo>
                            <a:pt x="2576" y="14874"/>
                          </a:lnTo>
                          <a:cubicBezTo>
                            <a:pt x="2576" y="14874"/>
                            <a:pt x="681" y="11701"/>
                            <a:pt x="2055" y="9971"/>
                          </a:cubicBezTo>
                          <a:cubicBezTo>
                            <a:pt x="3428" y="8241"/>
                            <a:pt x="4685" y="8963"/>
                            <a:pt x="5159" y="10001"/>
                          </a:cubicBezTo>
                          <a:cubicBezTo>
                            <a:pt x="5876" y="11574"/>
                            <a:pt x="5543" y="12888"/>
                            <a:pt x="5543" y="12888"/>
                          </a:cubicBezTo>
                          <a:lnTo>
                            <a:pt x="6427" y="12674"/>
                          </a:lnTo>
                          <a:cubicBezTo>
                            <a:pt x="6427" y="12674"/>
                            <a:pt x="6201" y="11135"/>
                            <a:pt x="7306" y="9436"/>
                          </a:cubicBezTo>
                          <a:cubicBezTo>
                            <a:pt x="8411" y="7736"/>
                            <a:pt x="10166" y="3984"/>
                            <a:pt x="15416" y="11263"/>
                          </a:cubicBezTo>
                          <a:close/>
                          <a:moveTo>
                            <a:pt x="15416" y="11263"/>
                          </a:moveTo>
                        </a:path>
                      </a:pathLst>
                    </a:custGeom>
                    <a:solidFill>
                      <a:srgbClr val="383838"/>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2" name="AutoShape 63">
                      <a:extLst>
                        <a:ext uri="{FF2B5EF4-FFF2-40B4-BE49-F238E27FC236}">
                          <a16:creationId xmlns:a16="http://schemas.microsoft.com/office/drawing/2014/main" id="{ECC3AFDE-1474-28FD-266D-95971220595A}"/>
                        </a:ext>
                      </a:extLst>
                    </p:cNvPr>
                    <p:cNvSpPr>
                      <a:spLocks/>
                    </p:cNvSpPr>
                    <p:nvPr/>
                  </p:nvSpPr>
                  <p:spPr bwMode="auto">
                    <a:xfrm>
                      <a:off x="24" y="616"/>
                      <a:ext cx="407" cy="330"/>
                    </a:xfrm>
                    <a:custGeom>
                      <a:avLst/>
                      <a:gdLst/>
                      <a:ahLst/>
                      <a:cxnLst/>
                      <a:rect l="0" t="0" r="r" b="b"/>
                      <a:pathLst>
                        <a:path w="21126" h="20427">
                          <a:moveTo>
                            <a:pt x="42" y="14766"/>
                          </a:moveTo>
                          <a:cubicBezTo>
                            <a:pt x="559" y="13539"/>
                            <a:pt x="3911" y="3089"/>
                            <a:pt x="3815" y="958"/>
                          </a:cubicBezTo>
                          <a:cubicBezTo>
                            <a:pt x="3719" y="-1173"/>
                            <a:pt x="4786" y="543"/>
                            <a:pt x="7879" y="3238"/>
                          </a:cubicBezTo>
                          <a:cubicBezTo>
                            <a:pt x="10973" y="5934"/>
                            <a:pt x="20439" y="10287"/>
                            <a:pt x="20439" y="10287"/>
                          </a:cubicBezTo>
                          <a:cubicBezTo>
                            <a:pt x="20753" y="10436"/>
                            <a:pt x="20975" y="10700"/>
                            <a:pt x="21126" y="11025"/>
                          </a:cubicBezTo>
                          <a:cubicBezTo>
                            <a:pt x="19228" y="13114"/>
                            <a:pt x="13357" y="11539"/>
                            <a:pt x="12253" y="10919"/>
                          </a:cubicBezTo>
                          <a:cubicBezTo>
                            <a:pt x="11302" y="10385"/>
                            <a:pt x="4841" y="18215"/>
                            <a:pt x="3979" y="20427"/>
                          </a:cubicBezTo>
                          <a:cubicBezTo>
                            <a:pt x="3974" y="20422"/>
                            <a:pt x="-474" y="15993"/>
                            <a:pt x="42" y="14766"/>
                          </a:cubicBezTo>
                          <a:close/>
                          <a:moveTo>
                            <a:pt x="42" y="14766"/>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23" name="AutoShape 65">
                    <a:extLst>
                      <a:ext uri="{FF2B5EF4-FFF2-40B4-BE49-F238E27FC236}">
                        <a16:creationId xmlns:a16="http://schemas.microsoft.com/office/drawing/2014/main" id="{CD7A8767-2871-8E90-6090-EA0933953998}"/>
                      </a:ext>
                    </a:extLst>
                  </p:cNvPr>
                  <p:cNvSpPr>
                    <a:spLocks/>
                  </p:cNvSpPr>
                  <p:nvPr/>
                </p:nvSpPr>
                <p:spPr bwMode="auto">
                  <a:xfrm>
                    <a:off x="96" y="328"/>
                    <a:ext cx="43" cy="123"/>
                  </a:xfrm>
                  <a:custGeom>
                    <a:avLst/>
                    <a:gdLst/>
                    <a:ahLst/>
                    <a:cxnLst/>
                    <a:rect l="0" t="0" r="r" b="b"/>
                    <a:pathLst>
                      <a:path w="21175" h="21025">
                        <a:moveTo>
                          <a:pt x="1147" y="6"/>
                        </a:moveTo>
                        <a:cubicBezTo>
                          <a:pt x="1147" y="6"/>
                          <a:pt x="21600" y="-575"/>
                          <a:pt x="21168" y="10118"/>
                        </a:cubicBezTo>
                        <a:cubicBezTo>
                          <a:pt x="20744" y="20813"/>
                          <a:pt x="0" y="21025"/>
                          <a:pt x="0" y="21025"/>
                        </a:cubicBezTo>
                        <a:cubicBezTo>
                          <a:pt x="0" y="21025"/>
                          <a:pt x="19864" y="7623"/>
                          <a:pt x="1147" y="6"/>
                        </a:cubicBezTo>
                        <a:close/>
                        <a:moveTo>
                          <a:pt x="1147" y="6"/>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4" name="AutoShape 66">
                    <a:extLst>
                      <a:ext uri="{FF2B5EF4-FFF2-40B4-BE49-F238E27FC236}">
                        <a16:creationId xmlns:a16="http://schemas.microsoft.com/office/drawing/2014/main" id="{840B3EF0-924E-FB51-9097-19D3F29DE168}"/>
                      </a:ext>
                    </a:extLst>
                  </p:cNvPr>
                  <p:cNvSpPr>
                    <a:spLocks/>
                  </p:cNvSpPr>
                  <p:nvPr/>
                </p:nvSpPr>
                <p:spPr bwMode="auto">
                  <a:xfrm>
                    <a:off x="376" y="432"/>
                    <a:ext cx="32" cy="47"/>
                  </a:xfrm>
                  <a:custGeom>
                    <a:avLst/>
                    <a:gdLst/>
                    <a:ahLst/>
                    <a:cxnLst/>
                    <a:rect l="0" t="0" r="r" b="b"/>
                    <a:pathLst>
                      <a:path w="21574" h="21578">
                        <a:moveTo>
                          <a:pt x="15378" y="178"/>
                        </a:moveTo>
                        <a:cubicBezTo>
                          <a:pt x="14728" y="47"/>
                          <a:pt x="14046" y="-11"/>
                          <a:pt x="13355" y="2"/>
                        </a:cubicBezTo>
                        <a:cubicBezTo>
                          <a:pt x="12663" y="14"/>
                          <a:pt x="11962" y="98"/>
                          <a:pt x="11271" y="244"/>
                        </a:cubicBezTo>
                        <a:cubicBezTo>
                          <a:pt x="10580" y="390"/>
                          <a:pt x="9900" y="599"/>
                          <a:pt x="9247" y="857"/>
                        </a:cubicBezTo>
                        <a:cubicBezTo>
                          <a:pt x="8594" y="1115"/>
                          <a:pt x="7968" y="1421"/>
                          <a:pt x="7380" y="1761"/>
                        </a:cubicBezTo>
                        <a:cubicBezTo>
                          <a:pt x="6792" y="2100"/>
                          <a:pt x="6241" y="2473"/>
                          <a:pt x="5733" y="2863"/>
                        </a:cubicBezTo>
                        <a:cubicBezTo>
                          <a:pt x="5225" y="3253"/>
                          <a:pt x="4759" y="3662"/>
                          <a:pt x="4335" y="4076"/>
                        </a:cubicBezTo>
                        <a:cubicBezTo>
                          <a:pt x="3911" y="4490"/>
                          <a:pt x="3530" y="4909"/>
                          <a:pt x="3187" y="5326"/>
                        </a:cubicBezTo>
                        <a:cubicBezTo>
                          <a:pt x="2845" y="5742"/>
                          <a:pt x="2541" y="6155"/>
                          <a:pt x="2272" y="6558"/>
                        </a:cubicBezTo>
                        <a:cubicBezTo>
                          <a:pt x="2003" y="6962"/>
                          <a:pt x="1768" y="7356"/>
                          <a:pt x="1562" y="7737"/>
                        </a:cubicBezTo>
                        <a:cubicBezTo>
                          <a:pt x="1356" y="8118"/>
                          <a:pt x="1179" y="8486"/>
                          <a:pt x="1026" y="8840"/>
                        </a:cubicBezTo>
                        <a:cubicBezTo>
                          <a:pt x="873" y="9194"/>
                          <a:pt x="728" y="9568"/>
                          <a:pt x="598" y="9965"/>
                        </a:cubicBezTo>
                        <a:cubicBezTo>
                          <a:pt x="467" y="10361"/>
                          <a:pt x="351" y="10779"/>
                          <a:pt x="256" y="11217"/>
                        </a:cubicBezTo>
                        <a:cubicBezTo>
                          <a:pt x="161" y="11655"/>
                          <a:pt x="87" y="12114"/>
                          <a:pt x="44" y="12590"/>
                        </a:cubicBezTo>
                        <a:cubicBezTo>
                          <a:pt x="0" y="13066"/>
                          <a:pt x="-13" y="13559"/>
                          <a:pt x="14" y="14063"/>
                        </a:cubicBezTo>
                        <a:cubicBezTo>
                          <a:pt x="40" y="14567"/>
                          <a:pt x="107" y="15081"/>
                          <a:pt x="223" y="15597"/>
                        </a:cubicBezTo>
                        <a:cubicBezTo>
                          <a:pt x="340" y="16112"/>
                          <a:pt x="506" y="16627"/>
                          <a:pt x="730" y="17129"/>
                        </a:cubicBezTo>
                        <a:cubicBezTo>
                          <a:pt x="954" y="17631"/>
                          <a:pt x="1237" y="18118"/>
                          <a:pt x="1581" y="18575"/>
                        </a:cubicBezTo>
                        <a:cubicBezTo>
                          <a:pt x="1924" y="19032"/>
                          <a:pt x="2330" y="19458"/>
                          <a:pt x="2794" y="19835"/>
                        </a:cubicBezTo>
                        <a:cubicBezTo>
                          <a:pt x="3259" y="20212"/>
                          <a:pt x="3782" y="20540"/>
                          <a:pt x="4354" y="20804"/>
                        </a:cubicBezTo>
                        <a:cubicBezTo>
                          <a:pt x="4925" y="21069"/>
                          <a:pt x="5545" y="21271"/>
                          <a:pt x="6196" y="21400"/>
                        </a:cubicBezTo>
                        <a:cubicBezTo>
                          <a:pt x="6846" y="21531"/>
                          <a:pt x="7528" y="21589"/>
                          <a:pt x="8219" y="21576"/>
                        </a:cubicBezTo>
                        <a:cubicBezTo>
                          <a:pt x="8911" y="21564"/>
                          <a:pt x="9612" y="21480"/>
                          <a:pt x="10303" y="21334"/>
                        </a:cubicBezTo>
                        <a:cubicBezTo>
                          <a:pt x="10994" y="21188"/>
                          <a:pt x="11674" y="20979"/>
                          <a:pt x="12327" y="20721"/>
                        </a:cubicBezTo>
                        <a:cubicBezTo>
                          <a:pt x="12980" y="20463"/>
                          <a:pt x="13606" y="20157"/>
                          <a:pt x="14194" y="19817"/>
                        </a:cubicBezTo>
                        <a:cubicBezTo>
                          <a:pt x="14782" y="19478"/>
                          <a:pt x="15333" y="19105"/>
                          <a:pt x="15841" y="18715"/>
                        </a:cubicBezTo>
                        <a:cubicBezTo>
                          <a:pt x="16349" y="18325"/>
                          <a:pt x="16815" y="17916"/>
                          <a:pt x="17239" y="17502"/>
                        </a:cubicBezTo>
                        <a:cubicBezTo>
                          <a:pt x="17663" y="17088"/>
                          <a:pt x="18044" y="16669"/>
                          <a:pt x="18387" y="16252"/>
                        </a:cubicBezTo>
                        <a:cubicBezTo>
                          <a:pt x="18729" y="15836"/>
                          <a:pt x="19033" y="15423"/>
                          <a:pt x="19302" y="15020"/>
                        </a:cubicBezTo>
                        <a:cubicBezTo>
                          <a:pt x="19571" y="14616"/>
                          <a:pt x="19806" y="14222"/>
                          <a:pt x="20012" y="13841"/>
                        </a:cubicBezTo>
                        <a:cubicBezTo>
                          <a:pt x="20218" y="13460"/>
                          <a:pt x="20395" y="13092"/>
                          <a:pt x="20548" y="12738"/>
                        </a:cubicBezTo>
                        <a:cubicBezTo>
                          <a:pt x="20701" y="12384"/>
                          <a:pt x="20846" y="12010"/>
                          <a:pt x="20976" y="11613"/>
                        </a:cubicBezTo>
                        <a:cubicBezTo>
                          <a:pt x="21107" y="11217"/>
                          <a:pt x="21223" y="10799"/>
                          <a:pt x="21318" y="10361"/>
                        </a:cubicBezTo>
                        <a:cubicBezTo>
                          <a:pt x="21413" y="9923"/>
                          <a:pt x="21487" y="9464"/>
                          <a:pt x="21530" y="8988"/>
                        </a:cubicBezTo>
                        <a:cubicBezTo>
                          <a:pt x="21574" y="8512"/>
                          <a:pt x="21587" y="8019"/>
                          <a:pt x="21560" y="7515"/>
                        </a:cubicBezTo>
                        <a:cubicBezTo>
                          <a:pt x="21534" y="7011"/>
                          <a:pt x="21467" y="6497"/>
                          <a:pt x="21351" y="5981"/>
                        </a:cubicBezTo>
                        <a:cubicBezTo>
                          <a:pt x="21234" y="5466"/>
                          <a:pt x="21068" y="4951"/>
                          <a:pt x="20844" y="4449"/>
                        </a:cubicBezTo>
                        <a:cubicBezTo>
                          <a:pt x="20620" y="3947"/>
                          <a:pt x="20337" y="3460"/>
                          <a:pt x="19993" y="3003"/>
                        </a:cubicBezTo>
                        <a:cubicBezTo>
                          <a:pt x="19650" y="2546"/>
                          <a:pt x="19244" y="2120"/>
                          <a:pt x="18780" y="1743"/>
                        </a:cubicBezTo>
                        <a:cubicBezTo>
                          <a:pt x="18315" y="1366"/>
                          <a:pt x="17792" y="1038"/>
                          <a:pt x="17220" y="774"/>
                        </a:cubicBezTo>
                        <a:cubicBezTo>
                          <a:pt x="16649" y="509"/>
                          <a:pt x="16029" y="307"/>
                          <a:pt x="15378" y="178"/>
                        </a:cubicBezTo>
                        <a:close/>
                        <a:moveTo>
                          <a:pt x="15378" y="178"/>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5" name="AutoShape 67">
                    <a:extLst>
                      <a:ext uri="{FF2B5EF4-FFF2-40B4-BE49-F238E27FC236}">
                        <a16:creationId xmlns:a16="http://schemas.microsoft.com/office/drawing/2014/main" id="{46D848F9-74C9-5C75-3550-74CB1BFA474C}"/>
                      </a:ext>
                    </a:extLst>
                  </p:cNvPr>
                  <p:cNvSpPr>
                    <a:spLocks/>
                  </p:cNvSpPr>
                  <p:nvPr/>
                </p:nvSpPr>
                <p:spPr bwMode="auto">
                  <a:xfrm>
                    <a:off x="488" y="488"/>
                    <a:ext cx="27" cy="46"/>
                  </a:xfrm>
                  <a:custGeom>
                    <a:avLst/>
                    <a:gdLst/>
                    <a:ahLst/>
                    <a:cxnLst/>
                    <a:rect l="0" t="0" r="r" b="b"/>
                    <a:pathLst>
                      <a:path w="19030" h="20015">
                        <a:moveTo>
                          <a:pt x="1782" y="8303"/>
                        </a:moveTo>
                        <a:cubicBezTo>
                          <a:pt x="-1282" y="13744"/>
                          <a:pt x="-297" y="18928"/>
                          <a:pt x="3987" y="19868"/>
                        </a:cubicBezTo>
                        <a:cubicBezTo>
                          <a:pt x="8254" y="20808"/>
                          <a:pt x="14207" y="17161"/>
                          <a:pt x="17249" y="11713"/>
                        </a:cubicBezTo>
                        <a:cubicBezTo>
                          <a:pt x="20318" y="6275"/>
                          <a:pt x="19317" y="1095"/>
                          <a:pt x="15055" y="148"/>
                        </a:cubicBezTo>
                        <a:cubicBezTo>
                          <a:pt x="10776" y="-792"/>
                          <a:pt x="4818" y="2855"/>
                          <a:pt x="1782" y="8303"/>
                        </a:cubicBezTo>
                        <a:close/>
                        <a:moveTo>
                          <a:pt x="1782" y="8303"/>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6" name="AutoShape 68">
                    <a:extLst>
                      <a:ext uri="{FF2B5EF4-FFF2-40B4-BE49-F238E27FC236}">
                        <a16:creationId xmlns:a16="http://schemas.microsoft.com/office/drawing/2014/main" id="{ED7ED751-7A7B-E77D-5A59-0CA162061C73}"/>
                      </a:ext>
                    </a:extLst>
                  </p:cNvPr>
                  <p:cNvSpPr>
                    <a:spLocks/>
                  </p:cNvSpPr>
                  <p:nvPr/>
                </p:nvSpPr>
                <p:spPr bwMode="auto">
                  <a:xfrm>
                    <a:off x="280" y="528"/>
                    <a:ext cx="186" cy="178"/>
                  </a:xfrm>
                  <a:custGeom>
                    <a:avLst/>
                    <a:gdLst/>
                    <a:ahLst/>
                    <a:cxnLst/>
                    <a:rect l="0" t="0" r="r" b="b"/>
                    <a:pathLst>
                      <a:path w="21600" h="12591">
                        <a:moveTo>
                          <a:pt x="18875" y="7793"/>
                        </a:moveTo>
                        <a:cubicBezTo>
                          <a:pt x="11233" y="8096"/>
                          <a:pt x="4764" y="5785"/>
                          <a:pt x="2450" y="1230"/>
                        </a:cubicBezTo>
                        <a:cubicBezTo>
                          <a:pt x="1660" y="841"/>
                          <a:pt x="849" y="435"/>
                          <a:pt x="0" y="0"/>
                        </a:cubicBezTo>
                        <a:cubicBezTo>
                          <a:pt x="0" y="0"/>
                          <a:pt x="5624" y="21600"/>
                          <a:pt x="21600" y="8218"/>
                        </a:cubicBezTo>
                        <a:cubicBezTo>
                          <a:pt x="21600" y="8218"/>
                          <a:pt x="20822" y="8258"/>
                          <a:pt x="18875" y="7793"/>
                        </a:cubicBezTo>
                        <a:close/>
                        <a:moveTo>
                          <a:pt x="18875" y="7793"/>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7" name="AutoShape 69">
                    <a:extLst>
                      <a:ext uri="{FF2B5EF4-FFF2-40B4-BE49-F238E27FC236}">
                        <a16:creationId xmlns:a16="http://schemas.microsoft.com/office/drawing/2014/main" id="{F2D1BD03-925F-AA78-4B2C-DE03355FBAFB}"/>
                      </a:ext>
                    </a:extLst>
                  </p:cNvPr>
                  <p:cNvSpPr>
                    <a:spLocks/>
                  </p:cNvSpPr>
                  <p:nvPr/>
                </p:nvSpPr>
                <p:spPr bwMode="auto">
                  <a:xfrm>
                    <a:off x="304" y="544"/>
                    <a:ext cx="142" cy="93"/>
                  </a:xfrm>
                  <a:custGeom>
                    <a:avLst/>
                    <a:gdLst/>
                    <a:ahLst/>
                    <a:cxnLst/>
                    <a:rect l="0" t="0" r="r" b="b"/>
                    <a:pathLst>
                      <a:path w="21600" h="20729">
                        <a:moveTo>
                          <a:pt x="21600" y="20646"/>
                        </a:moveTo>
                        <a:cubicBezTo>
                          <a:pt x="17982" y="18579"/>
                          <a:pt x="11279" y="13314"/>
                          <a:pt x="0" y="0"/>
                        </a:cubicBezTo>
                        <a:cubicBezTo>
                          <a:pt x="3042" y="14329"/>
                          <a:pt x="11550" y="21600"/>
                          <a:pt x="21600" y="20646"/>
                        </a:cubicBezTo>
                        <a:close/>
                        <a:moveTo>
                          <a:pt x="21600" y="20646"/>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8" name="AutoShape 70">
                    <a:extLst>
                      <a:ext uri="{FF2B5EF4-FFF2-40B4-BE49-F238E27FC236}">
                        <a16:creationId xmlns:a16="http://schemas.microsoft.com/office/drawing/2014/main" id="{C8C3C11F-0607-25F9-81A5-99A35C694EE0}"/>
                      </a:ext>
                    </a:extLst>
                  </p:cNvPr>
                  <p:cNvSpPr>
                    <a:spLocks/>
                  </p:cNvSpPr>
                  <p:nvPr/>
                </p:nvSpPr>
                <p:spPr bwMode="auto">
                  <a:xfrm>
                    <a:off x="280" y="312"/>
                    <a:ext cx="162" cy="88"/>
                  </a:xfrm>
                  <a:custGeom>
                    <a:avLst/>
                    <a:gdLst/>
                    <a:ahLst/>
                    <a:cxnLst/>
                    <a:rect l="0" t="0" r="r" b="b"/>
                    <a:pathLst>
                      <a:path w="21600" h="14681">
                        <a:moveTo>
                          <a:pt x="21600" y="14681"/>
                        </a:moveTo>
                        <a:cubicBezTo>
                          <a:pt x="21600" y="14681"/>
                          <a:pt x="19492" y="835"/>
                          <a:pt x="11273" y="59"/>
                        </a:cubicBezTo>
                        <a:cubicBezTo>
                          <a:pt x="860" y="-923"/>
                          <a:pt x="0" y="10579"/>
                          <a:pt x="0" y="10579"/>
                        </a:cubicBezTo>
                        <a:cubicBezTo>
                          <a:pt x="0" y="10579"/>
                          <a:pt x="10037" y="-6919"/>
                          <a:pt x="21600" y="14681"/>
                        </a:cubicBezTo>
                        <a:close/>
                        <a:moveTo>
                          <a:pt x="21600" y="14681"/>
                        </a:moveTo>
                      </a:path>
                    </a:pathLst>
                  </a:custGeom>
                  <a:solidFill>
                    <a:srgbClr val="24242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9" name="AutoShape 71">
                    <a:extLst>
                      <a:ext uri="{FF2B5EF4-FFF2-40B4-BE49-F238E27FC236}">
                        <a16:creationId xmlns:a16="http://schemas.microsoft.com/office/drawing/2014/main" id="{5216A823-377E-A6DE-8DD9-C87404BA70FF}"/>
                      </a:ext>
                    </a:extLst>
                  </p:cNvPr>
                  <p:cNvSpPr>
                    <a:spLocks/>
                  </p:cNvSpPr>
                  <p:nvPr/>
                </p:nvSpPr>
                <p:spPr bwMode="auto">
                  <a:xfrm>
                    <a:off x="512" y="408"/>
                    <a:ext cx="43" cy="24"/>
                  </a:xfrm>
                  <a:custGeom>
                    <a:avLst/>
                    <a:gdLst/>
                    <a:ahLst/>
                    <a:cxnLst/>
                    <a:rect l="0" t="0" r="r" b="b"/>
                    <a:pathLst>
                      <a:path w="21600" h="10038">
                        <a:moveTo>
                          <a:pt x="0" y="8422"/>
                        </a:moveTo>
                        <a:cubicBezTo>
                          <a:pt x="0" y="8422"/>
                          <a:pt x="15483" y="-11562"/>
                          <a:pt x="21600" y="10038"/>
                        </a:cubicBezTo>
                        <a:cubicBezTo>
                          <a:pt x="21596" y="10038"/>
                          <a:pt x="11606" y="5406"/>
                          <a:pt x="0" y="8422"/>
                        </a:cubicBezTo>
                        <a:close/>
                        <a:moveTo>
                          <a:pt x="0" y="8422"/>
                        </a:moveTo>
                      </a:path>
                    </a:pathLst>
                  </a:custGeom>
                  <a:solidFill>
                    <a:srgbClr val="24242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14" name="AutoShape 73">
                  <a:extLst>
                    <a:ext uri="{FF2B5EF4-FFF2-40B4-BE49-F238E27FC236}">
                      <a16:creationId xmlns:a16="http://schemas.microsoft.com/office/drawing/2014/main" id="{B7E23C72-190D-1537-80E3-DDD89829B7B9}"/>
                    </a:ext>
                  </a:extLst>
                </p:cNvPr>
                <p:cNvSpPr>
                  <a:spLocks/>
                </p:cNvSpPr>
                <p:nvPr/>
              </p:nvSpPr>
              <p:spPr bwMode="auto">
                <a:xfrm>
                  <a:off x="1535" y="160"/>
                  <a:ext cx="1315" cy="1664"/>
                </a:xfrm>
                <a:custGeom>
                  <a:avLst/>
                  <a:gdLst/>
                  <a:ahLst/>
                  <a:cxnLst/>
                  <a:rect l="0" t="0" r="r" b="b"/>
                  <a:pathLst>
                    <a:path w="21413" h="21357">
                      <a:moveTo>
                        <a:pt x="8939" y="15"/>
                      </a:moveTo>
                      <a:cubicBezTo>
                        <a:pt x="15026" y="365"/>
                        <a:pt x="19580" y="4858"/>
                        <a:pt x="19580" y="4858"/>
                      </a:cubicBezTo>
                      <a:cubicBezTo>
                        <a:pt x="20226" y="5334"/>
                        <a:pt x="20971" y="6704"/>
                        <a:pt x="21109" y="7440"/>
                      </a:cubicBezTo>
                      <a:cubicBezTo>
                        <a:pt x="21109" y="7440"/>
                        <a:pt x="21600" y="9791"/>
                        <a:pt x="21335" y="11294"/>
                      </a:cubicBezTo>
                      <a:cubicBezTo>
                        <a:pt x="21070" y="12797"/>
                        <a:pt x="11527" y="19798"/>
                        <a:pt x="8399" y="21357"/>
                      </a:cubicBezTo>
                      <a:cubicBezTo>
                        <a:pt x="8399" y="21357"/>
                        <a:pt x="1979" y="16214"/>
                        <a:pt x="1058" y="14372"/>
                      </a:cubicBezTo>
                      <a:cubicBezTo>
                        <a:pt x="138" y="12530"/>
                        <a:pt x="0" y="11614"/>
                        <a:pt x="0" y="11614"/>
                      </a:cubicBezTo>
                      <a:cubicBezTo>
                        <a:pt x="0" y="11614"/>
                        <a:pt x="3000" y="11213"/>
                        <a:pt x="5279" y="10117"/>
                      </a:cubicBezTo>
                      <a:cubicBezTo>
                        <a:pt x="7081" y="9251"/>
                        <a:pt x="9510" y="7906"/>
                        <a:pt x="12102" y="6439"/>
                      </a:cubicBezTo>
                      <a:cubicBezTo>
                        <a:pt x="9624" y="-34"/>
                        <a:pt x="1607" y="4310"/>
                        <a:pt x="1607" y="4310"/>
                      </a:cubicBezTo>
                      <a:lnTo>
                        <a:pt x="30" y="3018"/>
                      </a:lnTo>
                      <a:cubicBezTo>
                        <a:pt x="30" y="3018"/>
                        <a:pt x="4452" y="-243"/>
                        <a:pt x="8939" y="15"/>
                      </a:cubicBezTo>
                      <a:close/>
                      <a:moveTo>
                        <a:pt x="8939" y="15"/>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5" name="AutoShape 74">
                  <a:extLst>
                    <a:ext uri="{FF2B5EF4-FFF2-40B4-BE49-F238E27FC236}">
                      <a16:creationId xmlns:a16="http://schemas.microsoft.com/office/drawing/2014/main" id="{7C14A010-7F9A-3049-3A56-083CB65AE880}"/>
                    </a:ext>
                  </a:extLst>
                </p:cNvPr>
                <p:cNvSpPr>
                  <a:spLocks/>
                </p:cNvSpPr>
                <p:nvPr/>
              </p:nvSpPr>
              <p:spPr bwMode="auto">
                <a:xfrm>
                  <a:off x="1719" y="680"/>
                  <a:ext cx="1129" cy="1108"/>
                </a:xfrm>
                <a:custGeom>
                  <a:avLst/>
                  <a:gdLst/>
                  <a:ahLst/>
                  <a:cxnLst/>
                  <a:rect l="0" t="0" r="r" b="b"/>
                  <a:pathLst>
                    <a:path w="21600" h="21600">
                      <a:moveTo>
                        <a:pt x="20976" y="0"/>
                      </a:moveTo>
                      <a:lnTo>
                        <a:pt x="15247" y="43"/>
                      </a:lnTo>
                      <a:lnTo>
                        <a:pt x="13122" y="4660"/>
                      </a:lnTo>
                      <a:lnTo>
                        <a:pt x="8774" y="4708"/>
                      </a:lnTo>
                      <a:cubicBezTo>
                        <a:pt x="8774" y="4708"/>
                        <a:pt x="7676" y="11176"/>
                        <a:pt x="0" y="15086"/>
                      </a:cubicBezTo>
                      <a:cubicBezTo>
                        <a:pt x="0" y="15086"/>
                        <a:pt x="4487" y="20165"/>
                        <a:pt x="5732" y="21600"/>
                      </a:cubicBezTo>
                      <a:lnTo>
                        <a:pt x="15575" y="13843"/>
                      </a:lnTo>
                      <a:lnTo>
                        <a:pt x="16224" y="12034"/>
                      </a:lnTo>
                      <a:lnTo>
                        <a:pt x="20098" y="10500"/>
                      </a:lnTo>
                      <a:lnTo>
                        <a:pt x="21600" y="6097"/>
                      </a:lnTo>
                      <a:cubicBezTo>
                        <a:pt x="21600" y="6098"/>
                        <a:pt x="21336" y="1218"/>
                        <a:pt x="20976" y="0"/>
                      </a:cubicBezTo>
                      <a:close/>
                      <a:moveTo>
                        <a:pt x="20976" y="0"/>
                      </a:moveTo>
                    </a:path>
                  </a:pathLst>
                </a:custGeom>
                <a:solidFill>
                  <a:schemeClr val="accent1">
                    <a:lumMod val="7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6" name="AutoShape 75">
                  <a:extLst>
                    <a:ext uri="{FF2B5EF4-FFF2-40B4-BE49-F238E27FC236}">
                      <a16:creationId xmlns:a16="http://schemas.microsoft.com/office/drawing/2014/main" id="{28E5E460-3188-1866-1302-1A962DED8ECE}"/>
                    </a:ext>
                  </a:extLst>
                </p:cNvPr>
                <p:cNvSpPr>
                  <a:spLocks/>
                </p:cNvSpPr>
                <p:nvPr/>
              </p:nvSpPr>
              <p:spPr bwMode="auto">
                <a:xfrm>
                  <a:off x="1760" y="768"/>
                  <a:ext cx="1064" cy="986"/>
                </a:xfrm>
                <a:custGeom>
                  <a:avLst/>
                  <a:gdLst/>
                  <a:ahLst/>
                  <a:cxnLst/>
                  <a:rect l="0" t="0" r="r" b="b"/>
                  <a:pathLst>
                    <a:path w="21554" h="21174">
                      <a:moveTo>
                        <a:pt x="0" y="15568"/>
                      </a:moveTo>
                      <a:cubicBezTo>
                        <a:pt x="0" y="15568"/>
                        <a:pt x="2331" y="14311"/>
                        <a:pt x="6404" y="10210"/>
                      </a:cubicBezTo>
                      <a:cubicBezTo>
                        <a:pt x="15064" y="1489"/>
                        <a:pt x="20430" y="-426"/>
                        <a:pt x="21171" y="73"/>
                      </a:cubicBezTo>
                      <a:lnTo>
                        <a:pt x="21554" y="4345"/>
                      </a:lnTo>
                      <a:cubicBezTo>
                        <a:pt x="21554" y="4345"/>
                        <a:pt x="18635" y="11240"/>
                        <a:pt x="4696" y="21174"/>
                      </a:cubicBezTo>
                      <a:cubicBezTo>
                        <a:pt x="4696" y="21174"/>
                        <a:pt x="-46" y="15984"/>
                        <a:pt x="0" y="15568"/>
                      </a:cubicBezTo>
                      <a:close/>
                      <a:moveTo>
                        <a:pt x="0" y="15568"/>
                      </a:moveTo>
                    </a:path>
                  </a:pathLst>
                </a:custGeom>
                <a:solidFill>
                  <a:srgbClr val="D8E5C5"/>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7" name="AutoShape 76">
                  <a:extLst>
                    <a:ext uri="{FF2B5EF4-FFF2-40B4-BE49-F238E27FC236}">
                      <a16:creationId xmlns:a16="http://schemas.microsoft.com/office/drawing/2014/main" id="{0E6284C0-D7CD-C74E-5CFB-EEC6738FE5DD}"/>
                    </a:ext>
                  </a:extLst>
                </p:cNvPr>
                <p:cNvSpPr>
                  <a:spLocks/>
                </p:cNvSpPr>
                <p:nvPr/>
              </p:nvSpPr>
              <p:spPr bwMode="auto">
                <a:xfrm>
                  <a:off x="1824" y="847"/>
                  <a:ext cx="1025" cy="479"/>
                </a:xfrm>
                <a:custGeom>
                  <a:avLst/>
                  <a:gdLst/>
                  <a:ahLst/>
                  <a:cxnLst/>
                  <a:rect l="0" t="0" r="r" b="b"/>
                  <a:pathLst>
                    <a:path w="21600" h="14976">
                      <a:moveTo>
                        <a:pt x="21600" y="1675"/>
                      </a:moveTo>
                      <a:cubicBezTo>
                        <a:pt x="21600" y="1675"/>
                        <a:pt x="11248" y="21600"/>
                        <a:pt x="888" y="12676"/>
                      </a:cubicBezTo>
                      <a:lnTo>
                        <a:pt x="0" y="6593"/>
                      </a:lnTo>
                      <a:lnTo>
                        <a:pt x="4896" y="6453"/>
                      </a:lnTo>
                      <a:cubicBezTo>
                        <a:pt x="4896" y="6453"/>
                        <a:pt x="9534" y="14191"/>
                        <a:pt x="21493" y="0"/>
                      </a:cubicBezTo>
                      <a:lnTo>
                        <a:pt x="21600" y="1675"/>
                      </a:lnTo>
                      <a:close/>
                      <a:moveTo>
                        <a:pt x="21600" y="1675"/>
                      </a:moveTo>
                    </a:path>
                  </a:pathLst>
                </a:custGeom>
                <a:solidFill>
                  <a:srgbClr val="A00D2E"/>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8" name="AutoShape 77">
                  <a:extLst>
                    <a:ext uri="{FF2B5EF4-FFF2-40B4-BE49-F238E27FC236}">
                      <a16:creationId xmlns:a16="http://schemas.microsoft.com/office/drawing/2014/main" id="{6E76536E-70E6-D3C5-800E-0E4ACF46B450}"/>
                    </a:ext>
                  </a:extLst>
                </p:cNvPr>
                <p:cNvSpPr>
                  <a:spLocks/>
                </p:cNvSpPr>
                <p:nvPr/>
              </p:nvSpPr>
              <p:spPr bwMode="auto">
                <a:xfrm>
                  <a:off x="2760" y="704"/>
                  <a:ext cx="88" cy="197"/>
                </a:xfrm>
                <a:custGeom>
                  <a:avLst/>
                  <a:gdLst/>
                  <a:ahLst/>
                  <a:cxnLst/>
                  <a:rect l="0" t="0" r="r" b="b"/>
                  <a:pathLst>
                    <a:path w="21600" h="21600">
                      <a:moveTo>
                        <a:pt x="17070" y="0"/>
                      </a:moveTo>
                      <a:lnTo>
                        <a:pt x="21600" y="17443"/>
                      </a:lnTo>
                      <a:lnTo>
                        <a:pt x="0" y="21600"/>
                      </a:lnTo>
                      <a:lnTo>
                        <a:pt x="11709" y="729"/>
                      </a:lnTo>
                      <a:close/>
                      <a:moveTo>
                        <a:pt x="17070" y="0"/>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9" name="AutoShape 78">
                  <a:extLst>
                    <a:ext uri="{FF2B5EF4-FFF2-40B4-BE49-F238E27FC236}">
                      <a16:creationId xmlns:a16="http://schemas.microsoft.com/office/drawing/2014/main" id="{5DCAC105-CC4F-2E11-FA6D-B17F4426D818}"/>
                    </a:ext>
                  </a:extLst>
                </p:cNvPr>
                <p:cNvSpPr>
                  <a:spLocks/>
                </p:cNvSpPr>
                <p:nvPr/>
              </p:nvSpPr>
              <p:spPr bwMode="auto">
                <a:xfrm>
                  <a:off x="2792" y="888"/>
                  <a:ext cx="79" cy="83"/>
                </a:xfrm>
                <a:custGeom>
                  <a:avLst/>
                  <a:gdLst/>
                  <a:ahLst/>
                  <a:cxnLst/>
                  <a:rect l="0" t="0" r="r" b="b"/>
                  <a:pathLst>
                    <a:path w="21600" h="21600">
                      <a:moveTo>
                        <a:pt x="15627" y="0"/>
                      </a:moveTo>
                      <a:lnTo>
                        <a:pt x="0" y="21600"/>
                      </a:lnTo>
                      <a:lnTo>
                        <a:pt x="14843" y="18677"/>
                      </a:lnTo>
                      <a:lnTo>
                        <a:pt x="21600" y="8563"/>
                      </a:lnTo>
                      <a:close/>
                      <a:moveTo>
                        <a:pt x="15627" y="0"/>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0" name="AutoShape 79">
                  <a:extLst>
                    <a:ext uri="{FF2B5EF4-FFF2-40B4-BE49-F238E27FC236}">
                      <a16:creationId xmlns:a16="http://schemas.microsoft.com/office/drawing/2014/main" id="{838B1478-E326-6873-1F22-F3382BC9EF29}"/>
                    </a:ext>
                  </a:extLst>
                </p:cNvPr>
                <p:cNvSpPr>
                  <a:spLocks/>
                </p:cNvSpPr>
                <p:nvPr/>
              </p:nvSpPr>
              <p:spPr bwMode="auto">
                <a:xfrm>
                  <a:off x="472" y="1640"/>
                  <a:ext cx="432" cy="374"/>
                </a:xfrm>
                <a:custGeom>
                  <a:avLst/>
                  <a:gdLst/>
                  <a:ahLst/>
                  <a:cxnLst/>
                  <a:rect l="0" t="0" r="r" b="b"/>
                  <a:pathLst>
                    <a:path w="21600" h="21600">
                      <a:moveTo>
                        <a:pt x="21600" y="7006"/>
                      </a:moveTo>
                      <a:cubicBezTo>
                        <a:pt x="21600" y="7006"/>
                        <a:pt x="19446" y="1510"/>
                        <a:pt x="16951" y="0"/>
                      </a:cubicBezTo>
                      <a:lnTo>
                        <a:pt x="10505" y="3624"/>
                      </a:lnTo>
                      <a:lnTo>
                        <a:pt x="10530" y="6045"/>
                      </a:lnTo>
                      <a:lnTo>
                        <a:pt x="8046" y="5638"/>
                      </a:lnTo>
                      <a:cubicBezTo>
                        <a:pt x="8046" y="5638"/>
                        <a:pt x="2222" y="14102"/>
                        <a:pt x="0" y="20531"/>
                      </a:cubicBezTo>
                      <a:lnTo>
                        <a:pt x="2491" y="21600"/>
                      </a:lnTo>
                      <a:cubicBezTo>
                        <a:pt x="2491" y="21600"/>
                        <a:pt x="10473" y="16693"/>
                        <a:pt x="12734" y="16384"/>
                      </a:cubicBezTo>
                      <a:cubicBezTo>
                        <a:pt x="14995" y="16075"/>
                        <a:pt x="16359" y="16555"/>
                        <a:pt x="16359" y="16555"/>
                      </a:cubicBezTo>
                      <a:lnTo>
                        <a:pt x="21600" y="7006"/>
                      </a:lnTo>
                      <a:close/>
                      <a:moveTo>
                        <a:pt x="21600" y="7006"/>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1" name="AutoShape 80">
                  <a:extLst>
                    <a:ext uri="{FF2B5EF4-FFF2-40B4-BE49-F238E27FC236}">
                      <a16:creationId xmlns:a16="http://schemas.microsoft.com/office/drawing/2014/main" id="{F9C09406-650B-7988-8A31-2EABE2864F02}"/>
                    </a:ext>
                  </a:extLst>
                </p:cNvPr>
                <p:cNvSpPr>
                  <a:spLocks/>
                </p:cNvSpPr>
                <p:nvPr/>
              </p:nvSpPr>
              <p:spPr bwMode="auto">
                <a:xfrm>
                  <a:off x="0" y="1880"/>
                  <a:ext cx="368" cy="439"/>
                </a:xfrm>
                <a:custGeom>
                  <a:avLst/>
                  <a:gdLst/>
                  <a:ahLst/>
                  <a:cxnLst/>
                  <a:rect l="0" t="0" r="r" b="b"/>
                  <a:pathLst>
                    <a:path w="21600" h="21600">
                      <a:moveTo>
                        <a:pt x="21600" y="4739"/>
                      </a:moveTo>
                      <a:cubicBezTo>
                        <a:pt x="21600" y="4739"/>
                        <a:pt x="17731" y="659"/>
                        <a:pt x="14467" y="0"/>
                      </a:cubicBezTo>
                      <a:lnTo>
                        <a:pt x="7918" y="4600"/>
                      </a:lnTo>
                      <a:lnTo>
                        <a:pt x="8553" y="6622"/>
                      </a:lnTo>
                      <a:lnTo>
                        <a:pt x="5579" y="6884"/>
                      </a:lnTo>
                      <a:cubicBezTo>
                        <a:pt x="5579" y="6884"/>
                        <a:pt x="961" y="15386"/>
                        <a:pt x="0" y="21309"/>
                      </a:cubicBezTo>
                      <a:lnTo>
                        <a:pt x="3148" y="21600"/>
                      </a:lnTo>
                      <a:cubicBezTo>
                        <a:pt x="3148" y="21600"/>
                        <a:pt x="11154" y="15553"/>
                        <a:pt x="13692" y="14746"/>
                      </a:cubicBezTo>
                      <a:cubicBezTo>
                        <a:pt x="16230" y="13938"/>
                        <a:pt x="17929" y="14009"/>
                        <a:pt x="17929" y="14009"/>
                      </a:cubicBezTo>
                      <a:lnTo>
                        <a:pt x="21600" y="4739"/>
                      </a:lnTo>
                      <a:close/>
                      <a:moveTo>
                        <a:pt x="21600" y="4739"/>
                      </a:moveTo>
                    </a:path>
                  </a:pathLst>
                </a:custGeom>
                <a:solidFill>
                  <a:schemeClr val="accent1">
                    <a:lumMod val="7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grpSp>
      <p:sp>
        <p:nvSpPr>
          <p:cNvPr id="86" name="Google Shape;224;p34"/>
          <p:cNvSpPr txBox="1">
            <a:spLocks/>
          </p:cNvSpPr>
          <p:nvPr/>
        </p:nvSpPr>
        <p:spPr>
          <a:xfrm>
            <a:off x="9039794" y="2715861"/>
            <a:ext cx="1366170" cy="1348499"/>
          </a:xfrm>
          <a:prstGeom prst="rect">
            <a:avLst/>
          </a:prstGeom>
        </p:spPr>
        <p:txBody>
          <a:bodyPr spcFirstLastPara="1" wrap="square" lIns="94195" tIns="94195" rIns="94195" bIns="9419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spcBef>
                <a:spcPts val="0"/>
              </a:spcBef>
            </a:pPr>
            <a:r>
              <a:rPr lang="en" sz="9067" dirty="0"/>
              <a:t>08</a:t>
            </a:r>
            <a:endParaRPr lang="en" sz="9891" dirty="0"/>
          </a:p>
        </p:txBody>
      </p:sp>
    </p:spTree>
    <p:extLst>
      <p:ext uri="{BB962C8B-B14F-4D97-AF65-F5344CB8AC3E}">
        <p14:creationId xmlns:p14="http://schemas.microsoft.com/office/powerpoint/2010/main" val="1341841335"/>
      </p:ext>
    </p:extLst>
  </p:cSld>
  <p:clrMapOvr>
    <a:masterClrMapping/>
  </p:clrMapOvr>
  <p:transition spd="slow">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270000" y="355739"/>
            <a:ext cx="4256270" cy="630087"/>
          </a:xfrm>
          <a:prstGeom prst="rect">
            <a:avLst/>
          </a:prstGeom>
          <a:effectLst>
            <a:glow rad="127000">
              <a:schemeClr val="bg1"/>
            </a:glow>
          </a:effectLst>
        </p:spPr>
        <p:txBody>
          <a:bodyPr vert="horz" wrap="square" lIns="0" tIns="14393" rIns="0" bIns="0" rtlCol="0">
            <a:spAutoFit/>
          </a:bodyPr>
          <a:lstStyle/>
          <a:p>
            <a:pPr marL="13085" algn="l">
              <a:spcBef>
                <a:spcPts val="113"/>
              </a:spcBef>
            </a:pPr>
            <a:r>
              <a:rPr lang="fr-FR" sz="4000"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Conclusion :</a:t>
            </a:r>
          </a:p>
        </p:txBody>
      </p:sp>
      <p:cxnSp>
        <p:nvCxnSpPr>
          <p:cNvPr id="4" name="Connecteur droit 3">
            <a:extLst>
              <a:ext uri="{FF2B5EF4-FFF2-40B4-BE49-F238E27FC236}">
                <a16:creationId xmlns:a16="http://schemas.microsoft.com/office/drawing/2014/main" id="{96E8B938-319B-92EB-3CD8-21AD843CAC13}"/>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546100" y="2514600"/>
            <a:ext cx="12725400" cy="4401205"/>
          </a:xfrm>
          <a:prstGeom prst="rect">
            <a:avLst/>
          </a:prstGeom>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fr-FR" sz="2800" dirty="0">
                <a:latin typeface="Times New Roman" panose="02020603050405020304" pitchFamily="18" charset="0"/>
                <a:cs typeface="Times New Roman" panose="02020603050405020304" pitchFamily="18" charset="0"/>
              </a:rPr>
              <a:t>	Dans cette présentation, nous avons présenté la méthode de tomographie ou imagerie électrique. Nous avons étudié plus particulièrement la tomographie électrique 2D, le processus d’acquisition pour construire les pseudo-sections. On a présenté les dispositifs utilisés en tomographie 2D, ainsi que leurs avantages, désavantages, limitations et leurs sensibilités de mesure. Par la suite, nous avons décrit les domaines d’applications de la tomographie électrique avec des cas d'étude. A l’heure actuelle, la méthode de tomographie électrique est largement utilisée dans différents domaines, mais il reste que la mesure des valeurs de résistivité, n’est pas la même pour un matériau donné. Cela est dû à plusieurs facteurs qui influencent les valeurs de résistivité électrique.</a:t>
            </a:r>
          </a:p>
        </p:txBody>
      </p:sp>
    </p:spTree>
    <p:extLst>
      <p:ext uri="{BB962C8B-B14F-4D97-AF65-F5344CB8AC3E}">
        <p14:creationId xmlns:p14="http://schemas.microsoft.com/office/powerpoint/2010/main" val="4976205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p:cNvPicPr>
            <a:picLocks noChangeAspect="1"/>
          </p:cNvPicPr>
          <p:nvPr/>
        </p:nvPicPr>
        <p:blipFill>
          <a:blip r:embed="rId2"/>
          <a:stretch>
            <a:fillRect/>
          </a:stretch>
        </p:blipFill>
        <p:spPr>
          <a:xfrm>
            <a:off x="508000" y="381000"/>
            <a:ext cx="12877800" cy="7086600"/>
          </a:xfrm>
          <a:prstGeom prst="rect">
            <a:avLst/>
          </a:prstGeom>
        </p:spPr>
      </p:pic>
    </p:spTree>
    <p:extLst>
      <p:ext uri="{BB962C8B-B14F-4D97-AF65-F5344CB8AC3E}">
        <p14:creationId xmlns:p14="http://schemas.microsoft.com/office/powerpoint/2010/main" val="329024698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766114" y="4085285"/>
            <a:ext cx="7695886" cy="775511"/>
          </a:xfrm>
          <a:prstGeom prst="rect">
            <a:avLst/>
          </a:prstGeom>
        </p:spPr>
        <p:txBody>
          <a:bodyPr vert="horz" wrap="square" lIns="0" tIns="14393" rIns="0" bIns="0" rtlCol="0">
            <a:spAutoFit/>
          </a:bodyPr>
          <a:lstStyle/>
          <a:p>
            <a:pPr marL="14393" algn="ctr">
              <a:spcBef>
                <a:spcPts val="113"/>
              </a:spcBef>
            </a:pPr>
            <a:r>
              <a:rPr lang="fr-FR" sz="4945" b="1" spc="-6" dirty="0">
                <a:latin typeface="Times New Roman"/>
                <a:cs typeface="Times New Roman"/>
              </a:rPr>
              <a:t>Références bibliographiques</a:t>
            </a:r>
          </a:p>
        </p:txBody>
      </p:sp>
      <p:grpSp>
        <p:nvGrpSpPr>
          <p:cNvPr id="3" name="Groupe 2">
            <a:extLst>
              <a:ext uri="{FF2B5EF4-FFF2-40B4-BE49-F238E27FC236}">
                <a16:creationId xmlns:a16="http://schemas.microsoft.com/office/drawing/2014/main" id="{722E4B23-91F7-19EF-4459-B518EF5BE335}"/>
              </a:ext>
            </a:extLst>
          </p:cNvPr>
          <p:cNvGrpSpPr/>
          <p:nvPr/>
        </p:nvGrpSpPr>
        <p:grpSpPr>
          <a:xfrm>
            <a:off x="21771" y="275771"/>
            <a:ext cx="6152234" cy="7572829"/>
            <a:chOff x="382985" y="603475"/>
            <a:chExt cx="5971286" cy="6480295"/>
          </a:xfrm>
        </p:grpSpPr>
        <p:grpSp>
          <p:nvGrpSpPr>
            <p:cNvPr id="4" name="Group 17">
              <a:extLst>
                <a:ext uri="{FF2B5EF4-FFF2-40B4-BE49-F238E27FC236}">
                  <a16:creationId xmlns:a16="http://schemas.microsoft.com/office/drawing/2014/main" id="{52146344-CF62-8CAF-7DEB-E0B4FD11B7EF}"/>
                </a:ext>
              </a:extLst>
            </p:cNvPr>
            <p:cNvGrpSpPr>
              <a:grpSpLocks/>
            </p:cNvGrpSpPr>
            <p:nvPr/>
          </p:nvGrpSpPr>
          <p:grpSpPr bwMode="auto">
            <a:xfrm>
              <a:off x="382985" y="2742574"/>
              <a:ext cx="4053480" cy="4341196"/>
              <a:chOff x="0" y="-107"/>
              <a:chExt cx="4368" cy="4314"/>
            </a:xfrm>
          </p:grpSpPr>
          <p:sp>
            <p:nvSpPr>
              <p:cNvPr id="70" name="AutoShape 1">
                <a:extLst>
                  <a:ext uri="{FF2B5EF4-FFF2-40B4-BE49-F238E27FC236}">
                    <a16:creationId xmlns:a16="http://schemas.microsoft.com/office/drawing/2014/main" id="{3640DF18-F4A4-BC97-4E6F-B537510141C9}"/>
                  </a:ext>
                </a:extLst>
              </p:cNvPr>
              <p:cNvSpPr>
                <a:spLocks/>
              </p:cNvSpPr>
              <p:nvPr/>
            </p:nvSpPr>
            <p:spPr bwMode="auto">
              <a:xfrm>
                <a:off x="0" y="876"/>
                <a:ext cx="2580" cy="3327"/>
              </a:xfrm>
              <a:custGeom>
                <a:avLst/>
                <a:gdLst/>
                <a:ahLst/>
                <a:cxnLst/>
                <a:rect l="0" t="0" r="r" b="b"/>
                <a:pathLst>
                  <a:path w="21148" h="21600">
                    <a:moveTo>
                      <a:pt x="19877" y="17225"/>
                    </a:moveTo>
                    <a:cubicBezTo>
                      <a:pt x="21432" y="15883"/>
                      <a:pt x="21600" y="13831"/>
                      <a:pt x="20162" y="12373"/>
                    </a:cubicBezTo>
                    <a:cubicBezTo>
                      <a:pt x="18756" y="10948"/>
                      <a:pt x="16283" y="10565"/>
                      <a:pt x="14286" y="11362"/>
                    </a:cubicBezTo>
                    <a:cubicBezTo>
                      <a:pt x="14898" y="10239"/>
                      <a:pt x="14773" y="8940"/>
                      <a:pt x="13807" y="7961"/>
                    </a:cubicBezTo>
                    <a:cubicBezTo>
                      <a:pt x="12815" y="6955"/>
                      <a:pt x="11197" y="6548"/>
                      <a:pt x="9636" y="6786"/>
                    </a:cubicBezTo>
                    <a:cubicBezTo>
                      <a:pt x="10475" y="5371"/>
                      <a:pt x="10346" y="3703"/>
                      <a:pt x="9115" y="2455"/>
                    </a:cubicBezTo>
                    <a:cubicBezTo>
                      <a:pt x="7326" y="640"/>
                      <a:pt x="3883" y="402"/>
                      <a:pt x="1427" y="1923"/>
                    </a:cubicBezTo>
                    <a:cubicBezTo>
                      <a:pt x="1389" y="1947"/>
                      <a:pt x="1354" y="1971"/>
                      <a:pt x="1317" y="1995"/>
                    </a:cubicBezTo>
                    <a:cubicBezTo>
                      <a:pt x="1194" y="1351"/>
                      <a:pt x="874" y="731"/>
                      <a:pt x="341" y="191"/>
                    </a:cubicBezTo>
                    <a:cubicBezTo>
                      <a:pt x="276" y="125"/>
                      <a:pt x="69" y="62"/>
                      <a:pt x="0" y="0"/>
                    </a:cubicBezTo>
                    <a:lnTo>
                      <a:pt x="0" y="16617"/>
                    </a:lnTo>
                    <a:lnTo>
                      <a:pt x="5104" y="21600"/>
                    </a:lnTo>
                    <a:lnTo>
                      <a:pt x="18987" y="21600"/>
                    </a:lnTo>
                    <a:cubicBezTo>
                      <a:pt x="18923" y="21201"/>
                      <a:pt x="18788" y="20826"/>
                      <a:pt x="18561" y="20372"/>
                    </a:cubicBezTo>
                    <a:cubicBezTo>
                      <a:pt x="19046" y="20371"/>
                      <a:pt x="19544" y="20242"/>
                      <a:pt x="19967" y="19980"/>
                    </a:cubicBezTo>
                    <a:cubicBezTo>
                      <a:pt x="20931" y="19383"/>
                      <a:pt x="21143" y="18322"/>
                      <a:pt x="20441" y="17610"/>
                    </a:cubicBezTo>
                    <a:cubicBezTo>
                      <a:pt x="20282" y="17450"/>
                      <a:pt x="20090" y="17322"/>
                      <a:pt x="19877" y="17225"/>
                    </a:cubicBezTo>
                    <a:close/>
                    <a:moveTo>
                      <a:pt x="19877" y="17225"/>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1" name="AutoShape 2">
                <a:extLst>
                  <a:ext uri="{FF2B5EF4-FFF2-40B4-BE49-F238E27FC236}">
                    <a16:creationId xmlns:a16="http://schemas.microsoft.com/office/drawing/2014/main" id="{EBD2FE6F-9E84-9584-C6B6-8DFA3A84B291}"/>
                  </a:ext>
                </a:extLst>
              </p:cNvPr>
              <p:cNvSpPr>
                <a:spLocks/>
              </p:cNvSpPr>
              <p:nvPr/>
            </p:nvSpPr>
            <p:spPr bwMode="auto">
              <a:xfrm>
                <a:off x="0" y="1668"/>
                <a:ext cx="2118" cy="2539"/>
              </a:xfrm>
              <a:custGeom>
                <a:avLst/>
                <a:gdLst/>
                <a:ahLst/>
                <a:cxnLst/>
                <a:rect l="0" t="0" r="r" b="b"/>
                <a:pathLst>
                  <a:path w="21298" h="21477">
                    <a:moveTo>
                      <a:pt x="19424" y="21477"/>
                    </a:moveTo>
                    <a:cubicBezTo>
                      <a:pt x="19105" y="20844"/>
                      <a:pt x="18545" y="20364"/>
                      <a:pt x="17987" y="19841"/>
                    </a:cubicBezTo>
                    <a:cubicBezTo>
                      <a:pt x="18812" y="20038"/>
                      <a:pt x="19424" y="19933"/>
                      <a:pt x="19892" y="19683"/>
                    </a:cubicBezTo>
                    <a:cubicBezTo>
                      <a:pt x="21505" y="18819"/>
                      <a:pt x="21600" y="17242"/>
                      <a:pt x="20832" y="16577"/>
                    </a:cubicBezTo>
                    <a:cubicBezTo>
                      <a:pt x="20430" y="16229"/>
                      <a:pt x="19947" y="16078"/>
                      <a:pt x="19947" y="16078"/>
                    </a:cubicBezTo>
                    <a:cubicBezTo>
                      <a:pt x="20406" y="15696"/>
                      <a:pt x="20741" y="15227"/>
                      <a:pt x="20855" y="14691"/>
                    </a:cubicBezTo>
                    <a:cubicBezTo>
                      <a:pt x="21003" y="13997"/>
                      <a:pt x="20837" y="13299"/>
                      <a:pt x="20481" y="12693"/>
                    </a:cubicBezTo>
                    <a:cubicBezTo>
                      <a:pt x="19821" y="11568"/>
                      <a:pt x="18476" y="10548"/>
                      <a:pt x="16871" y="10500"/>
                    </a:cubicBezTo>
                    <a:lnTo>
                      <a:pt x="16034" y="10694"/>
                    </a:lnTo>
                    <a:cubicBezTo>
                      <a:pt x="16731" y="9482"/>
                      <a:pt x="16670" y="8090"/>
                      <a:pt x="15721" y="7068"/>
                    </a:cubicBezTo>
                    <a:cubicBezTo>
                      <a:pt x="14549" y="5806"/>
                      <a:pt x="12398" y="5512"/>
                      <a:pt x="10525" y="6241"/>
                    </a:cubicBezTo>
                    <a:cubicBezTo>
                      <a:pt x="10474" y="5861"/>
                      <a:pt x="10309" y="5498"/>
                      <a:pt x="10019" y="5186"/>
                    </a:cubicBezTo>
                    <a:cubicBezTo>
                      <a:pt x="9149" y="4249"/>
                      <a:pt x="7473" y="4110"/>
                      <a:pt x="6138" y="4818"/>
                    </a:cubicBezTo>
                    <a:cubicBezTo>
                      <a:pt x="5922" y="4651"/>
                      <a:pt x="5695" y="4485"/>
                      <a:pt x="5460" y="4320"/>
                    </a:cubicBezTo>
                    <a:cubicBezTo>
                      <a:pt x="5593" y="3305"/>
                      <a:pt x="5303" y="2292"/>
                      <a:pt x="4545" y="1476"/>
                    </a:cubicBezTo>
                    <a:cubicBezTo>
                      <a:pt x="3517" y="368"/>
                      <a:pt x="1695" y="-123"/>
                      <a:pt x="0" y="26"/>
                    </a:cubicBezTo>
                    <a:lnTo>
                      <a:pt x="0" y="14914"/>
                    </a:lnTo>
                    <a:lnTo>
                      <a:pt x="6358" y="21477"/>
                    </a:lnTo>
                    <a:lnTo>
                      <a:pt x="19424" y="21477"/>
                    </a:lnTo>
                    <a:close/>
                    <a:moveTo>
                      <a:pt x="19424" y="21477"/>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2" name="AutoShape 3">
                <a:extLst>
                  <a:ext uri="{FF2B5EF4-FFF2-40B4-BE49-F238E27FC236}">
                    <a16:creationId xmlns:a16="http://schemas.microsoft.com/office/drawing/2014/main" id="{658D0B06-9AC6-3A09-74A0-58E9D0FE36C0}"/>
                  </a:ext>
                </a:extLst>
              </p:cNvPr>
              <p:cNvSpPr>
                <a:spLocks/>
              </p:cNvSpPr>
              <p:nvPr/>
            </p:nvSpPr>
            <p:spPr bwMode="auto">
              <a:xfrm>
                <a:off x="2952" y="3372"/>
                <a:ext cx="685" cy="765"/>
              </a:xfrm>
              <a:custGeom>
                <a:avLst/>
                <a:gdLst/>
                <a:ahLst/>
                <a:cxnLst/>
                <a:rect l="0" t="0" r="r" b="b"/>
                <a:pathLst>
                  <a:path w="20019" h="20243">
                    <a:moveTo>
                      <a:pt x="11588" y="14484"/>
                    </a:moveTo>
                    <a:cubicBezTo>
                      <a:pt x="13348" y="14435"/>
                      <a:pt x="15140" y="13886"/>
                      <a:pt x="16673" y="12800"/>
                    </a:cubicBezTo>
                    <a:cubicBezTo>
                      <a:pt x="20305" y="10229"/>
                      <a:pt x="21104" y="5658"/>
                      <a:pt x="18458" y="2591"/>
                    </a:cubicBezTo>
                    <a:cubicBezTo>
                      <a:pt x="15812" y="-476"/>
                      <a:pt x="10723" y="-878"/>
                      <a:pt x="7091" y="1693"/>
                    </a:cubicBezTo>
                    <a:cubicBezTo>
                      <a:pt x="4984" y="3184"/>
                      <a:pt x="3838" y="5348"/>
                      <a:pt x="3757" y="7501"/>
                    </a:cubicBezTo>
                    <a:cubicBezTo>
                      <a:pt x="2984" y="7540"/>
                      <a:pt x="2202" y="7789"/>
                      <a:pt x="1529" y="8265"/>
                    </a:cubicBezTo>
                    <a:cubicBezTo>
                      <a:pt x="-131" y="9441"/>
                      <a:pt x="-496" y="11529"/>
                      <a:pt x="713" y="12932"/>
                    </a:cubicBezTo>
                    <a:cubicBezTo>
                      <a:pt x="1505" y="13849"/>
                      <a:pt x="2776" y="14241"/>
                      <a:pt x="4024" y="14075"/>
                    </a:cubicBezTo>
                    <a:cubicBezTo>
                      <a:pt x="2833" y="15500"/>
                      <a:pt x="2736" y="17445"/>
                      <a:pt x="3931" y="18830"/>
                    </a:cubicBezTo>
                    <a:cubicBezTo>
                      <a:pt x="5374" y="20502"/>
                      <a:pt x="8149" y="20722"/>
                      <a:pt x="10130" y="19319"/>
                    </a:cubicBezTo>
                    <a:cubicBezTo>
                      <a:pt x="11837" y="18111"/>
                      <a:pt x="12394" y="16090"/>
                      <a:pt x="11588" y="14484"/>
                    </a:cubicBezTo>
                    <a:close/>
                    <a:moveTo>
                      <a:pt x="11588" y="14484"/>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3" name="AutoShape 4">
                <a:extLst>
                  <a:ext uri="{FF2B5EF4-FFF2-40B4-BE49-F238E27FC236}">
                    <a16:creationId xmlns:a16="http://schemas.microsoft.com/office/drawing/2014/main" id="{1B3FEF41-9B1E-44FB-E251-AE3D5CC8E37F}"/>
                  </a:ext>
                </a:extLst>
              </p:cNvPr>
              <p:cNvSpPr>
                <a:spLocks/>
              </p:cNvSpPr>
              <p:nvPr/>
            </p:nvSpPr>
            <p:spPr bwMode="auto">
              <a:xfrm>
                <a:off x="2400" y="2196"/>
                <a:ext cx="509" cy="653"/>
              </a:xfrm>
              <a:custGeom>
                <a:avLst/>
                <a:gdLst/>
                <a:ahLst/>
                <a:cxnLst/>
                <a:rect l="0" t="0" r="r" b="b"/>
                <a:pathLst>
                  <a:path w="19988" h="20111">
                    <a:moveTo>
                      <a:pt x="17288" y="9175"/>
                    </a:moveTo>
                    <a:cubicBezTo>
                      <a:pt x="20236" y="7312"/>
                      <a:pt x="20872" y="4060"/>
                      <a:pt x="18691" y="1868"/>
                    </a:cubicBezTo>
                    <a:cubicBezTo>
                      <a:pt x="16490" y="-343"/>
                      <a:pt x="12257" y="-633"/>
                      <a:pt x="9236" y="1221"/>
                    </a:cubicBezTo>
                    <a:cubicBezTo>
                      <a:pt x="8972" y="1383"/>
                      <a:pt x="8732" y="1561"/>
                      <a:pt x="8504" y="1743"/>
                    </a:cubicBezTo>
                    <a:cubicBezTo>
                      <a:pt x="6653" y="883"/>
                      <a:pt x="4153" y="990"/>
                      <a:pt x="2246" y="2160"/>
                    </a:cubicBezTo>
                    <a:cubicBezTo>
                      <a:pt x="-192" y="3656"/>
                      <a:pt x="-728" y="6315"/>
                      <a:pt x="1048" y="8099"/>
                    </a:cubicBezTo>
                    <a:cubicBezTo>
                      <a:pt x="1388" y="8441"/>
                      <a:pt x="1789" y="8725"/>
                      <a:pt x="2230" y="8952"/>
                    </a:cubicBezTo>
                    <a:cubicBezTo>
                      <a:pt x="-348" y="11510"/>
                      <a:pt x="-598" y="15065"/>
                      <a:pt x="1908" y="17583"/>
                    </a:cubicBezTo>
                    <a:cubicBezTo>
                      <a:pt x="4886" y="20575"/>
                      <a:pt x="10613" y="20967"/>
                      <a:pt x="14698" y="18460"/>
                    </a:cubicBezTo>
                    <a:cubicBezTo>
                      <a:pt x="18489" y="16133"/>
                      <a:pt x="19532" y="12131"/>
                      <a:pt x="17288" y="9175"/>
                    </a:cubicBezTo>
                    <a:close/>
                    <a:moveTo>
                      <a:pt x="17288" y="9175"/>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4" name="AutoShape 5">
                <a:extLst>
                  <a:ext uri="{FF2B5EF4-FFF2-40B4-BE49-F238E27FC236}">
                    <a16:creationId xmlns:a16="http://schemas.microsoft.com/office/drawing/2014/main" id="{933BA1FD-DCD0-A0BA-A70B-60571D8E3F76}"/>
                  </a:ext>
                </a:extLst>
              </p:cNvPr>
              <p:cNvSpPr>
                <a:spLocks/>
              </p:cNvSpPr>
              <p:nvPr/>
            </p:nvSpPr>
            <p:spPr bwMode="auto">
              <a:xfrm>
                <a:off x="3040" y="1988"/>
                <a:ext cx="237" cy="233"/>
              </a:xfrm>
              <a:custGeom>
                <a:avLst/>
                <a:gdLst/>
                <a:ahLst/>
                <a:cxnLst/>
                <a:rect l="0" t="0" r="r" b="b"/>
                <a:pathLst>
                  <a:path w="21562" h="21569">
                    <a:moveTo>
                      <a:pt x="2067" y="17714"/>
                    </a:moveTo>
                    <a:cubicBezTo>
                      <a:pt x="2491" y="18265"/>
                      <a:pt x="2972" y="18769"/>
                      <a:pt x="3497" y="19213"/>
                    </a:cubicBezTo>
                    <a:cubicBezTo>
                      <a:pt x="4022" y="19658"/>
                      <a:pt x="4589" y="20042"/>
                      <a:pt x="5179" y="20360"/>
                    </a:cubicBezTo>
                    <a:cubicBezTo>
                      <a:pt x="5770" y="20678"/>
                      <a:pt x="6383" y="20930"/>
                      <a:pt x="7001" y="21119"/>
                    </a:cubicBezTo>
                    <a:cubicBezTo>
                      <a:pt x="7618" y="21308"/>
                      <a:pt x="8240" y="21433"/>
                      <a:pt x="8849" y="21502"/>
                    </a:cubicBezTo>
                    <a:cubicBezTo>
                      <a:pt x="9459" y="21571"/>
                      <a:pt x="10057" y="21585"/>
                      <a:pt x="10632" y="21554"/>
                    </a:cubicBezTo>
                    <a:cubicBezTo>
                      <a:pt x="11207" y="21523"/>
                      <a:pt x="11759" y="21447"/>
                      <a:pt x="12282" y="21338"/>
                    </a:cubicBezTo>
                    <a:cubicBezTo>
                      <a:pt x="12805" y="21229"/>
                      <a:pt x="13300" y="21086"/>
                      <a:pt x="13763" y="20922"/>
                    </a:cubicBezTo>
                    <a:cubicBezTo>
                      <a:pt x="14227" y="20757"/>
                      <a:pt x="14660" y="20570"/>
                      <a:pt x="15062" y="20369"/>
                    </a:cubicBezTo>
                    <a:cubicBezTo>
                      <a:pt x="15464" y="20168"/>
                      <a:pt x="15836" y="19953"/>
                      <a:pt x="16180" y="19731"/>
                    </a:cubicBezTo>
                    <a:cubicBezTo>
                      <a:pt x="16523" y="19509"/>
                      <a:pt x="16839" y="19280"/>
                      <a:pt x="17129" y="19049"/>
                    </a:cubicBezTo>
                    <a:cubicBezTo>
                      <a:pt x="17420" y="18818"/>
                      <a:pt x="17714" y="18562"/>
                      <a:pt x="18009" y="18276"/>
                    </a:cubicBezTo>
                    <a:cubicBezTo>
                      <a:pt x="18304" y="17990"/>
                      <a:pt x="18598" y="17675"/>
                      <a:pt x="18887" y="17327"/>
                    </a:cubicBezTo>
                    <a:cubicBezTo>
                      <a:pt x="19176" y="16978"/>
                      <a:pt x="19459" y="16596"/>
                      <a:pt x="19728" y="16178"/>
                    </a:cubicBezTo>
                    <a:cubicBezTo>
                      <a:pt x="19997" y="15761"/>
                      <a:pt x="20253" y="15307"/>
                      <a:pt x="20483" y="14816"/>
                    </a:cubicBezTo>
                    <a:cubicBezTo>
                      <a:pt x="20713" y="14326"/>
                      <a:pt x="20919" y="13799"/>
                      <a:pt x="21088" y="13239"/>
                    </a:cubicBezTo>
                    <a:cubicBezTo>
                      <a:pt x="21256" y="12679"/>
                      <a:pt x="21388" y="12086"/>
                      <a:pt x="21469" y="11467"/>
                    </a:cubicBezTo>
                    <a:cubicBezTo>
                      <a:pt x="21550" y="10848"/>
                      <a:pt x="21581" y="10205"/>
                      <a:pt x="21550" y="9549"/>
                    </a:cubicBezTo>
                    <a:cubicBezTo>
                      <a:pt x="21519" y="8894"/>
                      <a:pt x="21427" y="8227"/>
                      <a:pt x="21266" y="7567"/>
                    </a:cubicBezTo>
                    <a:cubicBezTo>
                      <a:pt x="21105" y="6908"/>
                      <a:pt x="20876" y="6255"/>
                      <a:pt x="20579" y="5630"/>
                    </a:cubicBezTo>
                    <a:cubicBezTo>
                      <a:pt x="20282" y="5004"/>
                      <a:pt x="19918" y="4407"/>
                      <a:pt x="19495" y="3856"/>
                    </a:cubicBezTo>
                    <a:cubicBezTo>
                      <a:pt x="19071" y="3305"/>
                      <a:pt x="18590" y="2801"/>
                      <a:pt x="18065" y="2357"/>
                    </a:cubicBezTo>
                    <a:cubicBezTo>
                      <a:pt x="17540" y="1912"/>
                      <a:pt x="16973" y="1528"/>
                      <a:pt x="16383" y="1210"/>
                    </a:cubicBezTo>
                    <a:cubicBezTo>
                      <a:pt x="15792" y="892"/>
                      <a:pt x="15179" y="640"/>
                      <a:pt x="14561" y="451"/>
                    </a:cubicBezTo>
                    <a:cubicBezTo>
                      <a:pt x="13944" y="262"/>
                      <a:pt x="13322" y="137"/>
                      <a:pt x="12713" y="68"/>
                    </a:cubicBezTo>
                    <a:cubicBezTo>
                      <a:pt x="12103" y="-1"/>
                      <a:pt x="11505" y="-15"/>
                      <a:pt x="10930" y="16"/>
                    </a:cubicBezTo>
                    <a:cubicBezTo>
                      <a:pt x="10355" y="47"/>
                      <a:pt x="9803" y="123"/>
                      <a:pt x="9280" y="232"/>
                    </a:cubicBezTo>
                    <a:cubicBezTo>
                      <a:pt x="8757" y="341"/>
                      <a:pt x="8262" y="484"/>
                      <a:pt x="7799" y="648"/>
                    </a:cubicBezTo>
                    <a:cubicBezTo>
                      <a:pt x="7335" y="813"/>
                      <a:pt x="6902" y="1000"/>
                      <a:pt x="6500" y="1201"/>
                    </a:cubicBezTo>
                    <a:cubicBezTo>
                      <a:pt x="6098" y="1402"/>
                      <a:pt x="5726" y="1617"/>
                      <a:pt x="5382" y="1839"/>
                    </a:cubicBezTo>
                    <a:cubicBezTo>
                      <a:pt x="5039" y="2061"/>
                      <a:pt x="4723" y="2290"/>
                      <a:pt x="4433" y="2521"/>
                    </a:cubicBezTo>
                    <a:cubicBezTo>
                      <a:pt x="4142" y="2752"/>
                      <a:pt x="3848" y="3008"/>
                      <a:pt x="3553" y="3294"/>
                    </a:cubicBezTo>
                    <a:cubicBezTo>
                      <a:pt x="3258" y="3580"/>
                      <a:pt x="2964" y="3895"/>
                      <a:pt x="2675" y="4243"/>
                    </a:cubicBezTo>
                    <a:cubicBezTo>
                      <a:pt x="2386" y="4592"/>
                      <a:pt x="2103" y="4974"/>
                      <a:pt x="1834" y="5392"/>
                    </a:cubicBezTo>
                    <a:cubicBezTo>
                      <a:pt x="1565" y="5809"/>
                      <a:pt x="1309" y="6263"/>
                      <a:pt x="1079" y="6754"/>
                    </a:cubicBezTo>
                    <a:cubicBezTo>
                      <a:pt x="849" y="7244"/>
                      <a:pt x="643" y="7771"/>
                      <a:pt x="474" y="8331"/>
                    </a:cubicBezTo>
                    <a:cubicBezTo>
                      <a:pt x="306" y="8891"/>
                      <a:pt x="174" y="9484"/>
                      <a:pt x="93" y="10103"/>
                    </a:cubicBezTo>
                    <a:cubicBezTo>
                      <a:pt x="12" y="10722"/>
                      <a:pt x="-19" y="11365"/>
                      <a:pt x="12" y="12021"/>
                    </a:cubicBezTo>
                    <a:cubicBezTo>
                      <a:pt x="43" y="12676"/>
                      <a:pt x="135" y="13343"/>
                      <a:pt x="296" y="14003"/>
                    </a:cubicBezTo>
                    <a:cubicBezTo>
                      <a:pt x="457" y="14662"/>
                      <a:pt x="686" y="15315"/>
                      <a:pt x="983" y="15940"/>
                    </a:cubicBezTo>
                    <a:cubicBezTo>
                      <a:pt x="1280" y="16566"/>
                      <a:pt x="1644" y="17163"/>
                      <a:pt x="2067" y="17714"/>
                    </a:cubicBezTo>
                    <a:close/>
                    <a:moveTo>
                      <a:pt x="2067" y="17714"/>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5" name="AutoShape 6">
                <a:extLst>
                  <a:ext uri="{FF2B5EF4-FFF2-40B4-BE49-F238E27FC236}">
                    <a16:creationId xmlns:a16="http://schemas.microsoft.com/office/drawing/2014/main" id="{F47DC32F-6D6B-D5A9-C9C6-17120F472675}"/>
                  </a:ext>
                </a:extLst>
              </p:cNvPr>
              <p:cNvSpPr>
                <a:spLocks/>
              </p:cNvSpPr>
              <p:nvPr/>
            </p:nvSpPr>
            <p:spPr bwMode="auto">
              <a:xfrm>
                <a:off x="2824" y="1940"/>
                <a:ext cx="139" cy="138"/>
              </a:xfrm>
              <a:custGeom>
                <a:avLst/>
                <a:gdLst/>
                <a:ahLst/>
                <a:cxnLst/>
                <a:rect l="0" t="0" r="r" b="b"/>
                <a:pathLst>
                  <a:path w="19060" h="19264">
                    <a:moveTo>
                      <a:pt x="15143" y="17013"/>
                    </a:moveTo>
                    <a:cubicBezTo>
                      <a:pt x="10888" y="20432"/>
                      <a:pt x="4925" y="19894"/>
                      <a:pt x="1828" y="15817"/>
                    </a:cubicBezTo>
                    <a:cubicBezTo>
                      <a:pt x="-1270" y="11744"/>
                      <a:pt x="-336" y="5668"/>
                      <a:pt x="3917" y="2249"/>
                    </a:cubicBezTo>
                    <a:cubicBezTo>
                      <a:pt x="8172" y="-1168"/>
                      <a:pt x="14133" y="-630"/>
                      <a:pt x="17230" y="3443"/>
                    </a:cubicBezTo>
                    <a:cubicBezTo>
                      <a:pt x="20330" y="7520"/>
                      <a:pt x="19398" y="13595"/>
                      <a:pt x="15143" y="17013"/>
                    </a:cubicBezTo>
                    <a:close/>
                    <a:moveTo>
                      <a:pt x="15143" y="17013"/>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6" name="AutoShape 7">
                <a:extLst>
                  <a:ext uri="{FF2B5EF4-FFF2-40B4-BE49-F238E27FC236}">
                    <a16:creationId xmlns:a16="http://schemas.microsoft.com/office/drawing/2014/main" id="{2B962E35-D298-0E37-CE77-8EA18E5720B2}"/>
                  </a:ext>
                </a:extLst>
              </p:cNvPr>
              <p:cNvSpPr>
                <a:spLocks/>
              </p:cNvSpPr>
              <p:nvPr/>
            </p:nvSpPr>
            <p:spPr bwMode="auto">
              <a:xfrm>
                <a:off x="0" y="2228"/>
                <a:ext cx="1756" cy="1976"/>
              </a:xfrm>
              <a:custGeom>
                <a:avLst/>
                <a:gdLst/>
                <a:ahLst/>
                <a:cxnLst/>
                <a:rect l="0" t="0" r="r" b="b"/>
                <a:pathLst>
                  <a:path w="21221" h="21544">
                    <a:moveTo>
                      <a:pt x="19359" y="21544"/>
                    </a:moveTo>
                    <a:cubicBezTo>
                      <a:pt x="19295" y="21248"/>
                      <a:pt x="19196" y="21022"/>
                      <a:pt x="19053" y="20697"/>
                    </a:cubicBezTo>
                    <a:cubicBezTo>
                      <a:pt x="19459" y="20695"/>
                      <a:pt x="19877" y="20572"/>
                      <a:pt x="20232" y="20322"/>
                    </a:cubicBezTo>
                    <a:cubicBezTo>
                      <a:pt x="21039" y="19753"/>
                      <a:pt x="21217" y="18740"/>
                      <a:pt x="20629" y="18060"/>
                    </a:cubicBezTo>
                    <a:cubicBezTo>
                      <a:pt x="20496" y="17907"/>
                      <a:pt x="20335" y="17785"/>
                      <a:pt x="20156" y="17693"/>
                    </a:cubicBezTo>
                    <a:cubicBezTo>
                      <a:pt x="21459" y="16412"/>
                      <a:pt x="21600" y="14453"/>
                      <a:pt x="20395" y="13062"/>
                    </a:cubicBezTo>
                    <a:cubicBezTo>
                      <a:pt x="19217" y="11701"/>
                      <a:pt x="17144" y="11336"/>
                      <a:pt x="15470" y="12097"/>
                    </a:cubicBezTo>
                    <a:cubicBezTo>
                      <a:pt x="15984" y="11026"/>
                      <a:pt x="15879" y="9785"/>
                      <a:pt x="15069" y="8850"/>
                    </a:cubicBezTo>
                    <a:cubicBezTo>
                      <a:pt x="14238" y="7891"/>
                      <a:pt x="12882" y="7502"/>
                      <a:pt x="11574" y="7729"/>
                    </a:cubicBezTo>
                    <a:cubicBezTo>
                      <a:pt x="12277" y="6379"/>
                      <a:pt x="12169" y="4786"/>
                      <a:pt x="11137" y="3595"/>
                    </a:cubicBezTo>
                    <a:cubicBezTo>
                      <a:pt x="9637" y="1863"/>
                      <a:pt x="6753" y="1636"/>
                      <a:pt x="4694" y="3088"/>
                    </a:cubicBezTo>
                    <a:cubicBezTo>
                      <a:pt x="4663" y="3110"/>
                      <a:pt x="4633" y="3133"/>
                      <a:pt x="4602" y="3156"/>
                    </a:cubicBezTo>
                    <a:cubicBezTo>
                      <a:pt x="4499" y="2541"/>
                      <a:pt x="4230" y="1950"/>
                      <a:pt x="3784" y="1434"/>
                    </a:cubicBezTo>
                    <a:cubicBezTo>
                      <a:pt x="2915" y="432"/>
                      <a:pt x="1369" y="-56"/>
                      <a:pt x="0" y="5"/>
                    </a:cubicBezTo>
                    <a:lnTo>
                      <a:pt x="0" y="21544"/>
                    </a:lnTo>
                    <a:lnTo>
                      <a:pt x="19359" y="21544"/>
                    </a:lnTo>
                    <a:close/>
                    <a:moveTo>
                      <a:pt x="19359" y="21544"/>
                    </a:moveTo>
                  </a:path>
                </a:pathLst>
              </a:custGeom>
              <a:solidFill>
                <a:srgbClr val="7FBEC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7" name="AutoShape 8">
                <a:extLst>
                  <a:ext uri="{FF2B5EF4-FFF2-40B4-BE49-F238E27FC236}">
                    <a16:creationId xmlns:a16="http://schemas.microsoft.com/office/drawing/2014/main" id="{D75D6D9D-CEF1-81B7-DBCE-904720F82A2D}"/>
                  </a:ext>
                </a:extLst>
              </p:cNvPr>
              <p:cNvSpPr>
                <a:spLocks/>
              </p:cNvSpPr>
              <p:nvPr/>
            </p:nvSpPr>
            <p:spPr bwMode="auto">
              <a:xfrm>
                <a:off x="88" y="2508"/>
                <a:ext cx="1218" cy="1100"/>
              </a:xfrm>
              <a:custGeom>
                <a:avLst/>
                <a:gdLst/>
                <a:ahLst/>
                <a:cxnLst/>
                <a:rect l="0" t="0" r="r" b="b"/>
                <a:pathLst>
                  <a:path w="20242" h="20195">
                    <a:moveTo>
                      <a:pt x="19049" y="13405"/>
                    </a:moveTo>
                    <a:cubicBezTo>
                      <a:pt x="18786" y="13032"/>
                      <a:pt x="18468" y="12733"/>
                      <a:pt x="18119" y="12500"/>
                    </a:cubicBezTo>
                    <a:cubicBezTo>
                      <a:pt x="20573" y="9780"/>
                      <a:pt x="20976" y="5572"/>
                      <a:pt x="18924" y="2670"/>
                    </a:cubicBezTo>
                    <a:cubicBezTo>
                      <a:pt x="16688" y="-491"/>
                      <a:pt x="12388" y="-905"/>
                      <a:pt x="9320" y="1745"/>
                    </a:cubicBezTo>
                    <a:cubicBezTo>
                      <a:pt x="8472" y="2477"/>
                      <a:pt x="7808" y="3366"/>
                      <a:pt x="7337" y="4337"/>
                    </a:cubicBezTo>
                    <a:cubicBezTo>
                      <a:pt x="5747" y="3262"/>
                      <a:pt x="3574" y="3379"/>
                      <a:pt x="1923" y="4805"/>
                    </a:cubicBezTo>
                    <a:cubicBezTo>
                      <a:pt x="-165" y="6608"/>
                      <a:pt x="-624" y="9813"/>
                      <a:pt x="897" y="11965"/>
                    </a:cubicBezTo>
                    <a:cubicBezTo>
                      <a:pt x="2418" y="14116"/>
                      <a:pt x="5345" y="14398"/>
                      <a:pt x="7432" y="12594"/>
                    </a:cubicBezTo>
                    <a:cubicBezTo>
                      <a:pt x="7561" y="12484"/>
                      <a:pt x="7682" y="12367"/>
                      <a:pt x="7799" y="12246"/>
                    </a:cubicBezTo>
                    <a:cubicBezTo>
                      <a:pt x="7803" y="12253"/>
                      <a:pt x="7807" y="12260"/>
                      <a:pt x="7812" y="12267"/>
                    </a:cubicBezTo>
                    <a:cubicBezTo>
                      <a:pt x="8950" y="13876"/>
                      <a:pt x="10624" y="14772"/>
                      <a:pt x="12397" y="14916"/>
                    </a:cubicBezTo>
                    <a:cubicBezTo>
                      <a:pt x="11981" y="16192"/>
                      <a:pt x="12124" y="17622"/>
                      <a:pt x="12899" y="18716"/>
                    </a:cubicBezTo>
                    <a:cubicBezTo>
                      <a:pt x="14136" y="20466"/>
                      <a:pt x="16516" y="20695"/>
                      <a:pt x="18214" y="19228"/>
                    </a:cubicBezTo>
                    <a:cubicBezTo>
                      <a:pt x="19912" y="17762"/>
                      <a:pt x="20286" y="15154"/>
                      <a:pt x="19049" y="13405"/>
                    </a:cubicBezTo>
                    <a:close/>
                    <a:moveTo>
                      <a:pt x="19049" y="13405"/>
                    </a:moveTo>
                  </a:path>
                </a:pathLst>
              </a:custGeom>
              <a:solidFill>
                <a:srgbClr val="98D0D8"/>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8" name="AutoShape 9">
                <a:extLst>
                  <a:ext uri="{FF2B5EF4-FFF2-40B4-BE49-F238E27FC236}">
                    <a16:creationId xmlns:a16="http://schemas.microsoft.com/office/drawing/2014/main" id="{017D2863-0F77-A858-942C-0D4A5BB399A1}"/>
                  </a:ext>
                </a:extLst>
              </p:cNvPr>
              <p:cNvSpPr>
                <a:spLocks/>
              </p:cNvSpPr>
              <p:nvPr/>
            </p:nvSpPr>
            <p:spPr bwMode="auto">
              <a:xfrm>
                <a:off x="536" y="-107"/>
                <a:ext cx="2629" cy="1963"/>
              </a:xfrm>
              <a:custGeom>
                <a:avLst/>
                <a:gdLst/>
                <a:ahLst/>
                <a:cxnLst/>
                <a:rect l="0" t="0" r="r" b="b"/>
                <a:pathLst>
                  <a:path w="21600" h="21600">
                    <a:moveTo>
                      <a:pt x="19451" y="0"/>
                    </a:moveTo>
                    <a:lnTo>
                      <a:pt x="0" y="15563"/>
                    </a:lnTo>
                    <a:lnTo>
                      <a:pt x="4648" y="21600"/>
                    </a:lnTo>
                    <a:lnTo>
                      <a:pt x="21600" y="3235"/>
                    </a:lnTo>
                    <a:close/>
                    <a:moveTo>
                      <a:pt x="19451" y="0"/>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79" name="AutoShape 10">
                <a:extLst>
                  <a:ext uri="{FF2B5EF4-FFF2-40B4-BE49-F238E27FC236}">
                    <a16:creationId xmlns:a16="http://schemas.microsoft.com/office/drawing/2014/main" id="{7591C1F0-F0B0-0265-5F16-FAD68C65E4A1}"/>
                  </a:ext>
                </a:extLst>
              </p:cNvPr>
              <p:cNvSpPr>
                <a:spLocks/>
              </p:cNvSpPr>
              <p:nvPr/>
            </p:nvSpPr>
            <p:spPr bwMode="auto">
              <a:xfrm>
                <a:off x="1640" y="989"/>
                <a:ext cx="2728" cy="1892"/>
              </a:xfrm>
              <a:custGeom>
                <a:avLst/>
                <a:gdLst/>
                <a:ahLst/>
                <a:cxnLst/>
                <a:rect l="0" t="0" r="r" b="b"/>
                <a:pathLst>
                  <a:path w="21600" h="21600">
                    <a:moveTo>
                      <a:pt x="19199" y="0"/>
                    </a:moveTo>
                    <a:lnTo>
                      <a:pt x="0" y="16511"/>
                    </a:lnTo>
                    <a:lnTo>
                      <a:pt x="1310" y="20468"/>
                    </a:lnTo>
                    <a:lnTo>
                      <a:pt x="3491" y="21600"/>
                    </a:lnTo>
                    <a:lnTo>
                      <a:pt x="21600" y="3884"/>
                    </a:lnTo>
                    <a:close/>
                    <a:moveTo>
                      <a:pt x="19199" y="0"/>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0" name="AutoShape 11">
                <a:extLst>
                  <a:ext uri="{FF2B5EF4-FFF2-40B4-BE49-F238E27FC236}">
                    <a16:creationId xmlns:a16="http://schemas.microsoft.com/office/drawing/2014/main" id="{C88BE4C9-E210-36F6-6C09-BCC9F333806F}"/>
                  </a:ext>
                </a:extLst>
              </p:cNvPr>
              <p:cNvSpPr>
                <a:spLocks/>
              </p:cNvSpPr>
              <p:nvPr/>
            </p:nvSpPr>
            <p:spPr bwMode="auto">
              <a:xfrm>
                <a:off x="791" y="196"/>
                <a:ext cx="1294" cy="976"/>
              </a:xfrm>
              <a:custGeom>
                <a:avLst/>
                <a:gdLst/>
                <a:ahLst/>
                <a:cxnLst/>
                <a:rect l="0" t="0" r="r" b="b"/>
                <a:pathLst>
                  <a:path w="21426" h="21269">
                    <a:moveTo>
                      <a:pt x="0" y="21269"/>
                    </a:moveTo>
                    <a:cubicBezTo>
                      <a:pt x="0" y="21269"/>
                      <a:pt x="21600" y="-331"/>
                      <a:pt x="21425" y="4"/>
                    </a:cubicBezTo>
                    <a:cubicBezTo>
                      <a:pt x="20526" y="1725"/>
                      <a:pt x="0" y="21269"/>
                      <a:pt x="0" y="21269"/>
                    </a:cubicBezTo>
                    <a:close/>
                    <a:moveTo>
                      <a:pt x="0" y="21269"/>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1" name="AutoShape 12">
                <a:extLst>
                  <a:ext uri="{FF2B5EF4-FFF2-40B4-BE49-F238E27FC236}">
                    <a16:creationId xmlns:a16="http://schemas.microsoft.com/office/drawing/2014/main" id="{F5FDDA40-BE7A-C10C-0B73-D1CB5DDEAC16}"/>
                  </a:ext>
                </a:extLst>
              </p:cNvPr>
              <p:cNvSpPr>
                <a:spLocks/>
              </p:cNvSpPr>
              <p:nvPr/>
            </p:nvSpPr>
            <p:spPr bwMode="auto">
              <a:xfrm>
                <a:off x="992" y="620"/>
                <a:ext cx="815" cy="762"/>
              </a:xfrm>
              <a:custGeom>
                <a:avLst/>
                <a:gdLst/>
                <a:ahLst/>
                <a:cxnLst/>
                <a:rect l="0" t="0" r="r" b="b"/>
                <a:pathLst>
                  <a:path w="18439" h="18003">
                    <a:moveTo>
                      <a:pt x="0" y="18003"/>
                    </a:moveTo>
                    <a:cubicBezTo>
                      <a:pt x="0" y="18003"/>
                      <a:pt x="21600" y="-3597"/>
                      <a:pt x="18044" y="523"/>
                    </a:cubicBezTo>
                    <a:cubicBezTo>
                      <a:pt x="14488" y="4642"/>
                      <a:pt x="0" y="18003"/>
                      <a:pt x="0" y="18003"/>
                    </a:cubicBezTo>
                    <a:close/>
                    <a:moveTo>
                      <a:pt x="0" y="18003"/>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2" name="AutoShape 13">
                <a:extLst>
                  <a:ext uri="{FF2B5EF4-FFF2-40B4-BE49-F238E27FC236}">
                    <a16:creationId xmlns:a16="http://schemas.microsoft.com/office/drawing/2014/main" id="{FC7EF61E-E9F0-515E-E872-D0D871116108}"/>
                  </a:ext>
                </a:extLst>
              </p:cNvPr>
              <p:cNvSpPr>
                <a:spLocks/>
              </p:cNvSpPr>
              <p:nvPr/>
            </p:nvSpPr>
            <p:spPr bwMode="auto">
              <a:xfrm>
                <a:off x="1288" y="604"/>
                <a:ext cx="868" cy="822"/>
              </a:xfrm>
              <a:custGeom>
                <a:avLst/>
                <a:gdLst/>
                <a:ahLst/>
                <a:cxnLst/>
                <a:rect l="0" t="0" r="r" b="b"/>
                <a:pathLst>
                  <a:path w="19262" h="18944">
                    <a:moveTo>
                      <a:pt x="0" y="18944"/>
                    </a:moveTo>
                    <a:cubicBezTo>
                      <a:pt x="0" y="18944"/>
                      <a:pt x="21600" y="-2656"/>
                      <a:pt x="19054" y="273"/>
                    </a:cubicBezTo>
                    <a:cubicBezTo>
                      <a:pt x="16507" y="3201"/>
                      <a:pt x="0" y="18944"/>
                      <a:pt x="0" y="18944"/>
                    </a:cubicBezTo>
                    <a:close/>
                    <a:moveTo>
                      <a:pt x="0" y="18944"/>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3" name="AutoShape 14">
                <a:extLst>
                  <a:ext uri="{FF2B5EF4-FFF2-40B4-BE49-F238E27FC236}">
                    <a16:creationId xmlns:a16="http://schemas.microsoft.com/office/drawing/2014/main" id="{4BAF1984-6104-A33D-6528-DCD2CD0EB131}"/>
                  </a:ext>
                </a:extLst>
              </p:cNvPr>
              <p:cNvSpPr>
                <a:spLocks/>
              </p:cNvSpPr>
              <p:nvPr/>
            </p:nvSpPr>
            <p:spPr bwMode="auto">
              <a:xfrm>
                <a:off x="1904" y="1604"/>
                <a:ext cx="1065" cy="741"/>
              </a:xfrm>
              <a:custGeom>
                <a:avLst/>
                <a:gdLst/>
                <a:ahLst/>
                <a:cxnLst/>
                <a:rect l="0" t="0" r="r" b="b"/>
                <a:pathLst>
                  <a:path w="18587" h="18029">
                    <a:moveTo>
                      <a:pt x="0" y="18029"/>
                    </a:moveTo>
                    <a:cubicBezTo>
                      <a:pt x="0" y="18029"/>
                      <a:pt x="21600" y="-3571"/>
                      <a:pt x="18230" y="514"/>
                    </a:cubicBezTo>
                    <a:cubicBezTo>
                      <a:pt x="14861" y="4599"/>
                      <a:pt x="1256" y="17737"/>
                      <a:pt x="0" y="18029"/>
                    </a:cubicBezTo>
                    <a:close/>
                    <a:moveTo>
                      <a:pt x="0" y="18029"/>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4" name="AutoShape 15">
                <a:extLst>
                  <a:ext uri="{FF2B5EF4-FFF2-40B4-BE49-F238E27FC236}">
                    <a16:creationId xmlns:a16="http://schemas.microsoft.com/office/drawing/2014/main" id="{FE9CC1FE-49A0-2E7A-4B35-40EE4F33F39D}"/>
                  </a:ext>
                </a:extLst>
              </p:cNvPr>
              <p:cNvSpPr>
                <a:spLocks/>
              </p:cNvSpPr>
              <p:nvPr/>
            </p:nvSpPr>
            <p:spPr bwMode="auto">
              <a:xfrm>
                <a:off x="2120" y="2148"/>
                <a:ext cx="634" cy="524"/>
              </a:xfrm>
              <a:custGeom>
                <a:avLst/>
                <a:gdLst/>
                <a:ahLst/>
                <a:cxnLst/>
                <a:rect l="0" t="0" r="r" b="b"/>
                <a:pathLst>
                  <a:path w="21600" h="21600">
                    <a:moveTo>
                      <a:pt x="0" y="21600"/>
                    </a:moveTo>
                    <a:lnTo>
                      <a:pt x="21600" y="0"/>
                    </a:lnTo>
                    <a:cubicBezTo>
                      <a:pt x="21600" y="0"/>
                      <a:pt x="4428" y="13110"/>
                      <a:pt x="0" y="21600"/>
                    </a:cubicBezTo>
                    <a:close/>
                    <a:moveTo>
                      <a:pt x="0" y="21600"/>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85" name="AutoShape 16">
                <a:extLst>
                  <a:ext uri="{FF2B5EF4-FFF2-40B4-BE49-F238E27FC236}">
                    <a16:creationId xmlns:a16="http://schemas.microsoft.com/office/drawing/2014/main" id="{EB87DA08-CC37-6293-E600-E55EB49D18F9}"/>
                  </a:ext>
                </a:extLst>
              </p:cNvPr>
              <p:cNvSpPr>
                <a:spLocks/>
              </p:cNvSpPr>
              <p:nvPr/>
            </p:nvSpPr>
            <p:spPr bwMode="auto">
              <a:xfrm>
                <a:off x="1824" y="2196"/>
                <a:ext cx="605" cy="478"/>
              </a:xfrm>
              <a:custGeom>
                <a:avLst/>
                <a:gdLst/>
                <a:ahLst/>
                <a:cxnLst/>
                <a:rect l="0" t="0" r="r" b="b"/>
                <a:pathLst>
                  <a:path w="21600" h="21600">
                    <a:moveTo>
                      <a:pt x="21600" y="0"/>
                    </a:moveTo>
                    <a:lnTo>
                      <a:pt x="0" y="21600"/>
                    </a:lnTo>
                    <a:cubicBezTo>
                      <a:pt x="0" y="21600"/>
                      <a:pt x="16400" y="7381"/>
                      <a:pt x="21600" y="0"/>
                    </a:cubicBezTo>
                    <a:close/>
                    <a:moveTo>
                      <a:pt x="21600" y="0"/>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nvGrpSpPr>
            <p:cNvPr id="5" name="Group 82">
              <a:extLst>
                <a:ext uri="{FF2B5EF4-FFF2-40B4-BE49-F238E27FC236}">
                  <a16:creationId xmlns:a16="http://schemas.microsoft.com/office/drawing/2014/main" id="{809497DA-8C03-218B-18E2-49AC7DE144EF}"/>
                </a:ext>
              </a:extLst>
            </p:cNvPr>
            <p:cNvGrpSpPr>
              <a:grpSpLocks/>
            </p:cNvGrpSpPr>
            <p:nvPr/>
          </p:nvGrpSpPr>
          <p:grpSpPr bwMode="auto">
            <a:xfrm rot="20206385">
              <a:off x="1542932" y="603475"/>
              <a:ext cx="4811339" cy="3773308"/>
              <a:chOff x="0" y="0"/>
              <a:chExt cx="4702" cy="3480"/>
            </a:xfrm>
          </p:grpSpPr>
          <p:grpSp>
            <p:nvGrpSpPr>
              <p:cNvPr id="6" name="Group 51">
                <a:extLst>
                  <a:ext uri="{FF2B5EF4-FFF2-40B4-BE49-F238E27FC236}">
                    <a16:creationId xmlns:a16="http://schemas.microsoft.com/office/drawing/2014/main" id="{BCFB3501-F610-C977-61A1-9D17B4E30C86}"/>
                  </a:ext>
                </a:extLst>
              </p:cNvPr>
              <p:cNvGrpSpPr>
                <a:grpSpLocks/>
              </p:cNvGrpSpPr>
              <p:nvPr/>
            </p:nvGrpSpPr>
            <p:grpSpPr bwMode="auto">
              <a:xfrm>
                <a:off x="472" y="1208"/>
                <a:ext cx="4230" cy="2272"/>
                <a:chOff x="0" y="0"/>
                <a:chExt cx="4230" cy="2272"/>
              </a:xfrm>
            </p:grpSpPr>
            <p:sp>
              <p:nvSpPr>
                <p:cNvPr id="37" name="AutoShape 18">
                  <a:extLst>
                    <a:ext uri="{FF2B5EF4-FFF2-40B4-BE49-F238E27FC236}">
                      <a16:creationId xmlns:a16="http://schemas.microsoft.com/office/drawing/2014/main" id="{C799D7CD-5D12-DB0F-706B-BB6FC9799A11}"/>
                    </a:ext>
                  </a:extLst>
                </p:cNvPr>
                <p:cNvSpPr>
                  <a:spLocks/>
                </p:cNvSpPr>
                <p:nvPr/>
              </p:nvSpPr>
              <p:spPr bwMode="auto">
                <a:xfrm>
                  <a:off x="295" y="1688"/>
                  <a:ext cx="1637" cy="584"/>
                </a:xfrm>
                <a:custGeom>
                  <a:avLst/>
                  <a:gdLst/>
                  <a:ahLst/>
                  <a:cxnLst/>
                  <a:rect l="0" t="0" r="r" b="b"/>
                  <a:pathLst>
                    <a:path w="20919" h="10948">
                      <a:moveTo>
                        <a:pt x="20641" y="7256"/>
                      </a:moveTo>
                      <a:cubicBezTo>
                        <a:pt x="20641" y="7256"/>
                        <a:pt x="14010" y="15956"/>
                        <a:pt x="3" y="6647"/>
                      </a:cubicBezTo>
                      <a:cubicBezTo>
                        <a:pt x="3" y="6647"/>
                        <a:pt x="-121" y="6427"/>
                        <a:pt x="1137" y="4553"/>
                      </a:cubicBezTo>
                      <a:cubicBezTo>
                        <a:pt x="1137" y="4553"/>
                        <a:pt x="10012" y="10608"/>
                        <a:pt x="17861" y="0"/>
                      </a:cubicBezTo>
                      <a:cubicBezTo>
                        <a:pt x="21479" y="4932"/>
                        <a:pt x="21078" y="-5644"/>
                        <a:pt x="20641" y="7256"/>
                      </a:cubicBezTo>
                      <a:close/>
                      <a:moveTo>
                        <a:pt x="20641" y="7256"/>
                      </a:moveTo>
                    </a:path>
                  </a:pathLst>
                </a:custGeom>
                <a:solidFill>
                  <a:srgbClr val="F3A36C"/>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8" name="AutoShape 19">
                  <a:extLst>
                    <a:ext uri="{FF2B5EF4-FFF2-40B4-BE49-F238E27FC236}">
                      <a16:creationId xmlns:a16="http://schemas.microsoft.com/office/drawing/2014/main" id="{34A7CE33-3A97-E0A3-F1DD-07F6071258E4}"/>
                    </a:ext>
                  </a:extLst>
                </p:cNvPr>
                <p:cNvSpPr>
                  <a:spLocks/>
                </p:cNvSpPr>
                <p:nvPr/>
              </p:nvSpPr>
              <p:spPr bwMode="auto">
                <a:xfrm>
                  <a:off x="607" y="1408"/>
                  <a:ext cx="1091" cy="790"/>
                </a:xfrm>
                <a:custGeom>
                  <a:avLst/>
                  <a:gdLst/>
                  <a:ahLst/>
                  <a:cxnLst/>
                  <a:rect l="0" t="0" r="r" b="b"/>
                  <a:pathLst>
                    <a:path w="21600" h="13927">
                      <a:moveTo>
                        <a:pt x="18945" y="0"/>
                      </a:moveTo>
                      <a:cubicBezTo>
                        <a:pt x="18945" y="0"/>
                        <a:pt x="16506" y="801"/>
                        <a:pt x="15411" y="1842"/>
                      </a:cubicBezTo>
                      <a:cubicBezTo>
                        <a:pt x="14315" y="2884"/>
                        <a:pt x="14902" y="16013"/>
                        <a:pt x="2808" y="6048"/>
                      </a:cubicBezTo>
                      <a:lnTo>
                        <a:pt x="0" y="7798"/>
                      </a:lnTo>
                      <a:cubicBezTo>
                        <a:pt x="0" y="7798"/>
                        <a:pt x="15619" y="21600"/>
                        <a:pt x="21600" y="7782"/>
                      </a:cubicBezTo>
                      <a:lnTo>
                        <a:pt x="18945" y="0"/>
                      </a:lnTo>
                      <a:close/>
                      <a:moveTo>
                        <a:pt x="18945" y="0"/>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9" name="AutoShape 20">
                  <a:extLst>
                    <a:ext uri="{FF2B5EF4-FFF2-40B4-BE49-F238E27FC236}">
                      <a16:creationId xmlns:a16="http://schemas.microsoft.com/office/drawing/2014/main" id="{D259419D-1551-CD5B-F74F-80CEC0EFC20B}"/>
                    </a:ext>
                  </a:extLst>
                </p:cNvPr>
                <p:cNvSpPr>
                  <a:spLocks/>
                </p:cNvSpPr>
                <p:nvPr/>
              </p:nvSpPr>
              <p:spPr bwMode="auto">
                <a:xfrm>
                  <a:off x="1192" y="1296"/>
                  <a:ext cx="1197" cy="960"/>
                </a:xfrm>
                <a:custGeom>
                  <a:avLst/>
                  <a:gdLst/>
                  <a:ahLst/>
                  <a:cxnLst/>
                  <a:rect l="0" t="0" r="r" b="b"/>
                  <a:pathLst>
                    <a:path w="20018" h="20619">
                      <a:moveTo>
                        <a:pt x="19680" y="9109"/>
                      </a:moveTo>
                      <a:cubicBezTo>
                        <a:pt x="19680" y="9109"/>
                        <a:pt x="13666" y="19431"/>
                        <a:pt x="4728" y="20619"/>
                      </a:cubicBezTo>
                      <a:cubicBezTo>
                        <a:pt x="4728" y="20619"/>
                        <a:pt x="9206" y="19006"/>
                        <a:pt x="8467" y="15844"/>
                      </a:cubicBezTo>
                      <a:cubicBezTo>
                        <a:pt x="7908" y="13450"/>
                        <a:pt x="5276" y="13624"/>
                        <a:pt x="2537" y="12688"/>
                      </a:cubicBezTo>
                      <a:cubicBezTo>
                        <a:pt x="-202" y="11753"/>
                        <a:pt x="3" y="2294"/>
                        <a:pt x="3" y="2294"/>
                      </a:cubicBezTo>
                      <a:cubicBezTo>
                        <a:pt x="3" y="2294"/>
                        <a:pt x="10752" y="-981"/>
                        <a:pt x="16001" y="295"/>
                      </a:cubicBezTo>
                      <a:cubicBezTo>
                        <a:pt x="16001" y="295"/>
                        <a:pt x="21398" y="4902"/>
                        <a:pt x="19680" y="9109"/>
                      </a:cubicBezTo>
                      <a:close/>
                      <a:moveTo>
                        <a:pt x="19680" y="9109"/>
                      </a:moveTo>
                    </a:path>
                  </a:pathLst>
                </a:custGeom>
                <a:solidFill>
                  <a:srgbClr val="1F527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40" name="Group 23">
                  <a:extLst>
                    <a:ext uri="{FF2B5EF4-FFF2-40B4-BE49-F238E27FC236}">
                      <a16:creationId xmlns:a16="http://schemas.microsoft.com/office/drawing/2014/main" id="{276F9106-D1DD-E81F-E0D6-6161BEB8ED91}"/>
                    </a:ext>
                  </a:extLst>
                </p:cNvPr>
                <p:cNvGrpSpPr>
                  <a:grpSpLocks/>
                </p:cNvGrpSpPr>
                <p:nvPr/>
              </p:nvGrpSpPr>
              <p:grpSpPr bwMode="auto">
                <a:xfrm>
                  <a:off x="1576" y="832"/>
                  <a:ext cx="239" cy="264"/>
                  <a:chOff x="0" y="0"/>
                  <a:chExt cx="239" cy="264"/>
                </a:xfrm>
              </p:grpSpPr>
              <p:sp>
                <p:nvSpPr>
                  <p:cNvPr id="68" name="AutoShape 21">
                    <a:extLst>
                      <a:ext uri="{FF2B5EF4-FFF2-40B4-BE49-F238E27FC236}">
                        <a16:creationId xmlns:a16="http://schemas.microsoft.com/office/drawing/2014/main" id="{896A8436-4F71-119E-BE45-E57050053398}"/>
                      </a:ext>
                    </a:extLst>
                  </p:cNvPr>
                  <p:cNvSpPr>
                    <a:spLocks/>
                  </p:cNvSpPr>
                  <p:nvPr/>
                </p:nvSpPr>
                <p:spPr bwMode="auto">
                  <a:xfrm>
                    <a:off x="0" y="0"/>
                    <a:ext cx="239" cy="264"/>
                  </a:xfrm>
                  <a:custGeom>
                    <a:avLst/>
                    <a:gdLst/>
                    <a:ahLst/>
                    <a:cxnLst/>
                    <a:rect l="0" t="0" r="r" b="b"/>
                    <a:pathLst>
                      <a:path w="21208" h="21147">
                        <a:moveTo>
                          <a:pt x="15015" y="0"/>
                        </a:moveTo>
                        <a:cubicBezTo>
                          <a:pt x="15015" y="0"/>
                          <a:pt x="1427" y="2002"/>
                          <a:pt x="11" y="10975"/>
                        </a:cubicBezTo>
                        <a:cubicBezTo>
                          <a:pt x="-229" y="12497"/>
                          <a:pt x="3784" y="15853"/>
                          <a:pt x="4008" y="18572"/>
                        </a:cubicBezTo>
                        <a:cubicBezTo>
                          <a:pt x="4215" y="21077"/>
                          <a:pt x="9619" y="21600"/>
                          <a:pt x="11753" y="20803"/>
                        </a:cubicBezTo>
                        <a:cubicBezTo>
                          <a:pt x="14940" y="19611"/>
                          <a:pt x="16165" y="16973"/>
                          <a:pt x="16694" y="15692"/>
                        </a:cubicBezTo>
                        <a:cubicBezTo>
                          <a:pt x="19990" y="14048"/>
                          <a:pt x="19362" y="9611"/>
                          <a:pt x="21205" y="5684"/>
                        </a:cubicBezTo>
                        <a:cubicBezTo>
                          <a:pt x="21371" y="4373"/>
                          <a:pt x="15015" y="0"/>
                          <a:pt x="15015" y="0"/>
                        </a:cubicBezTo>
                        <a:close/>
                        <a:moveTo>
                          <a:pt x="15015" y="0"/>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9" name="AutoShape 22">
                    <a:extLst>
                      <a:ext uri="{FF2B5EF4-FFF2-40B4-BE49-F238E27FC236}">
                        <a16:creationId xmlns:a16="http://schemas.microsoft.com/office/drawing/2014/main" id="{2BF9053A-CBA6-8DCA-ACAB-B3351B5C60F4}"/>
                      </a:ext>
                    </a:extLst>
                  </p:cNvPr>
                  <p:cNvSpPr>
                    <a:spLocks/>
                  </p:cNvSpPr>
                  <p:nvPr/>
                </p:nvSpPr>
                <p:spPr bwMode="auto">
                  <a:xfrm>
                    <a:off x="168" y="136"/>
                    <a:ext cx="31" cy="67"/>
                  </a:xfrm>
                  <a:custGeom>
                    <a:avLst/>
                    <a:gdLst/>
                    <a:ahLst/>
                    <a:cxnLst/>
                    <a:rect l="0" t="0" r="r" b="b"/>
                    <a:pathLst>
                      <a:path w="19344" h="20753">
                        <a:moveTo>
                          <a:pt x="19120" y="378"/>
                        </a:moveTo>
                        <a:cubicBezTo>
                          <a:pt x="19872" y="81"/>
                          <a:pt x="18531" y="-88"/>
                          <a:pt x="18044" y="47"/>
                        </a:cubicBezTo>
                        <a:cubicBezTo>
                          <a:pt x="9848" y="2320"/>
                          <a:pt x="3362" y="5193"/>
                          <a:pt x="635" y="9778"/>
                        </a:cubicBezTo>
                        <a:cubicBezTo>
                          <a:pt x="-1728" y="13755"/>
                          <a:pt x="2871" y="17506"/>
                          <a:pt x="8330" y="20240"/>
                        </a:cubicBezTo>
                        <a:cubicBezTo>
                          <a:pt x="10870" y="21512"/>
                          <a:pt x="18806" y="20181"/>
                          <a:pt x="15617" y="18810"/>
                        </a:cubicBezTo>
                        <a:cubicBezTo>
                          <a:pt x="9863" y="16339"/>
                          <a:pt x="5529" y="13850"/>
                          <a:pt x="4920" y="9927"/>
                        </a:cubicBezTo>
                        <a:cubicBezTo>
                          <a:pt x="4321" y="6054"/>
                          <a:pt x="13863" y="2442"/>
                          <a:pt x="19120" y="378"/>
                        </a:cubicBezTo>
                        <a:close/>
                        <a:moveTo>
                          <a:pt x="19120" y="378"/>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nvGrpSpPr>
                <p:cNvPr id="41" name="Group 26">
                  <a:extLst>
                    <a:ext uri="{FF2B5EF4-FFF2-40B4-BE49-F238E27FC236}">
                      <a16:creationId xmlns:a16="http://schemas.microsoft.com/office/drawing/2014/main" id="{EF61C968-7E3F-EFE7-2F12-7E015A8DB82C}"/>
                    </a:ext>
                  </a:extLst>
                </p:cNvPr>
                <p:cNvGrpSpPr>
                  <a:grpSpLocks/>
                </p:cNvGrpSpPr>
                <p:nvPr/>
              </p:nvGrpSpPr>
              <p:grpSpPr bwMode="auto">
                <a:xfrm>
                  <a:off x="4016" y="152"/>
                  <a:ext cx="214" cy="243"/>
                  <a:chOff x="0" y="0"/>
                  <a:chExt cx="214" cy="243"/>
                </a:xfrm>
              </p:grpSpPr>
              <p:sp>
                <p:nvSpPr>
                  <p:cNvPr id="66" name="AutoShape 24">
                    <a:extLst>
                      <a:ext uri="{FF2B5EF4-FFF2-40B4-BE49-F238E27FC236}">
                        <a16:creationId xmlns:a16="http://schemas.microsoft.com/office/drawing/2014/main" id="{896BA484-A8A3-3E30-D520-AED8A4A8FBF7}"/>
                      </a:ext>
                    </a:extLst>
                  </p:cNvPr>
                  <p:cNvSpPr>
                    <a:spLocks/>
                  </p:cNvSpPr>
                  <p:nvPr/>
                </p:nvSpPr>
                <p:spPr bwMode="auto">
                  <a:xfrm>
                    <a:off x="0" y="0"/>
                    <a:ext cx="214" cy="243"/>
                  </a:xfrm>
                  <a:custGeom>
                    <a:avLst/>
                    <a:gdLst/>
                    <a:ahLst/>
                    <a:cxnLst/>
                    <a:rect l="0" t="0" r="r" b="b"/>
                    <a:pathLst>
                      <a:path w="18515" h="20970">
                        <a:moveTo>
                          <a:pt x="0" y="3799"/>
                        </a:moveTo>
                        <a:cubicBezTo>
                          <a:pt x="0" y="3799"/>
                          <a:pt x="3811" y="0"/>
                          <a:pt x="5717" y="0"/>
                        </a:cubicBezTo>
                        <a:cubicBezTo>
                          <a:pt x="7622" y="0"/>
                          <a:pt x="13976" y="1582"/>
                          <a:pt x="17788" y="5698"/>
                        </a:cubicBezTo>
                        <a:cubicBezTo>
                          <a:pt x="21600" y="9814"/>
                          <a:pt x="9178" y="20807"/>
                          <a:pt x="9178" y="20807"/>
                        </a:cubicBezTo>
                        <a:cubicBezTo>
                          <a:pt x="9178" y="20807"/>
                          <a:pt x="2959" y="21600"/>
                          <a:pt x="1479" y="19682"/>
                        </a:cubicBezTo>
                        <a:cubicBezTo>
                          <a:pt x="0" y="17763"/>
                          <a:pt x="0" y="3799"/>
                          <a:pt x="0" y="3799"/>
                        </a:cubicBezTo>
                        <a:close/>
                        <a:moveTo>
                          <a:pt x="0" y="3799"/>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7" name="AutoShape 25">
                    <a:extLst>
                      <a:ext uri="{FF2B5EF4-FFF2-40B4-BE49-F238E27FC236}">
                        <a16:creationId xmlns:a16="http://schemas.microsoft.com/office/drawing/2014/main" id="{6D461AD4-4A45-6B00-0BB9-ACC15A4CAA48}"/>
                      </a:ext>
                    </a:extLst>
                  </p:cNvPr>
                  <p:cNvSpPr>
                    <a:spLocks/>
                  </p:cNvSpPr>
                  <p:nvPr/>
                </p:nvSpPr>
                <p:spPr bwMode="auto">
                  <a:xfrm>
                    <a:off x="0" y="32"/>
                    <a:ext cx="154" cy="210"/>
                  </a:xfrm>
                  <a:custGeom>
                    <a:avLst/>
                    <a:gdLst/>
                    <a:ahLst/>
                    <a:cxnLst/>
                    <a:rect l="0" t="0" r="r" b="b"/>
                    <a:pathLst>
                      <a:path w="21401" h="21338">
                        <a:moveTo>
                          <a:pt x="20947" y="3050"/>
                        </a:moveTo>
                        <a:cubicBezTo>
                          <a:pt x="19306" y="3050"/>
                          <a:pt x="17292" y="4084"/>
                          <a:pt x="16507" y="5298"/>
                        </a:cubicBezTo>
                        <a:cubicBezTo>
                          <a:pt x="15210" y="4589"/>
                          <a:pt x="13434" y="3973"/>
                          <a:pt x="11528" y="3448"/>
                        </a:cubicBezTo>
                        <a:cubicBezTo>
                          <a:pt x="11683" y="3283"/>
                          <a:pt x="11841" y="3121"/>
                          <a:pt x="12025" y="2971"/>
                        </a:cubicBezTo>
                        <a:cubicBezTo>
                          <a:pt x="12558" y="2537"/>
                          <a:pt x="13330" y="2338"/>
                          <a:pt x="13803" y="1886"/>
                        </a:cubicBezTo>
                        <a:cubicBezTo>
                          <a:pt x="14088" y="1615"/>
                          <a:pt x="13555" y="1442"/>
                          <a:pt x="13251" y="1449"/>
                        </a:cubicBezTo>
                        <a:cubicBezTo>
                          <a:pt x="12187" y="1470"/>
                          <a:pt x="11316" y="1878"/>
                          <a:pt x="10631" y="2470"/>
                        </a:cubicBezTo>
                        <a:cubicBezTo>
                          <a:pt x="10412" y="2659"/>
                          <a:pt x="10224" y="2862"/>
                          <a:pt x="10080" y="3072"/>
                        </a:cubicBezTo>
                        <a:cubicBezTo>
                          <a:pt x="7969" y="2554"/>
                          <a:pt x="5805" y="2147"/>
                          <a:pt x="4026" y="1850"/>
                        </a:cubicBezTo>
                        <a:cubicBezTo>
                          <a:pt x="4231" y="1675"/>
                          <a:pt x="4445" y="1505"/>
                          <a:pt x="4695" y="1358"/>
                        </a:cubicBezTo>
                        <a:cubicBezTo>
                          <a:pt x="5079" y="1132"/>
                          <a:pt x="5509" y="952"/>
                          <a:pt x="5948" y="794"/>
                        </a:cubicBezTo>
                        <a:cubicBezTo>
                          <a:pt x="6281" y="674"/>
                          <a:pt x="6755" y="561"/>
                          <a:pt x="6866" y="272"/>
                        </a:cubicBezTo>
                        <a:cubicBezTo>
                          <a:pt x="6906" y="165"/>
                          <a:pt x="6802" y="74"/>
                          <a:pt x="6661" y="47"/>
                        </a:cubicBezTo>
                        <a:cubicBezTo>
                          <a:pt x="5637" y="-157"/>
                          <a:pt x="4612" y="346"/>
                          <a:pt x="3822" y="779"/>
                        </a:cubicBezTo>
                        <a:cubicBezTo>
                          <a:pt x="3458" y="979"/>
                          <a:pt x="2977" y="1281"/>
                          <a:pt x="2628" y="1626"/>
                        </a:cubicBezTo>
                        <a:cubicBezTo>
                          <a:pt x="1042" y="1383"/>
                          <a:pt x="0" y="1259"/>
                          <a:pt x="0" y="1259"/>
                        </a:cubicBezTo>
                        <a:lnTo>
                          <a:pt x="0" y="17744"/>
                        </a:lnTo>
                        <a:cubicBezTo>
                          <a:pt x="0" y="17744"/>
                          <a:pt x="2547" y="21443"/>
                          <a:pt x="6620" y="21336"/>
                        </a:cubicBezTo>
                        <a:cubicBezTo>
                          <a:pt x="10698" y="21230"/>
                          <a:pt x="8149" y="8636"/>
                          <a:pt x="8149" y="8636"/>
                        </a:cubicBezTo>
                        <a:cubicBezTo>
                          <a:pt x="8149" y="8636"/>
                          <a:pt x="15282" y="13495"/>
                          <a:pt x="18337" y="8636"/>
                        </a:cubicBezTo>
                        <a:cubicBezTo>
                          <a:pt x="19003" y="7580"/>
                          <a:pt x="18508" y="6636"/>
                          <a:pt x="17335" y="5803"/>
                        </a:cubicBezTo>
                        <a:cubicBezTo>
                          <a:pt x="17718" y="5369"/>
                          <a:pt x="18117" y="4950"/>
                          <a:pt x="18637" y="4583"/>
                        </a:cubicBezTo>
                        <a:cubicBezTo>
                          <a:pt x="19410" y="4038"/>
                          <a:pt x="20460" y="3878"/>
                          <a:pt x="21276" y="3411"/>
                        </a:cubicBezTo>
                        <a:cubicBezTo>
                          <a:pt x="21600" y="3225"/>
                          <a:pt x="21222" y="3050"/>
                          <a:pt x="20947" y="3050"/>
                        </a:cubicBezTo>
                        <a:close/>
                        <a:moveTo>
                          <a:pt x="20947" y="3050"/>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42" name="AutoShape 27">
                  <a:extLst>
                    <a:ext uri="{FF2B5EF4-FFF2-40B4-BE49-F238E27FC236}">
                      <a16:creationId xmlns:a16="http://schemas.microsoft.com/office/drawing/2014/main" id="{9167D14E-57C5-EE07-C4AB-BCF0D8C1AC6D}"/>
                    </a:ext>
                  </a:extLst>
                </p:cNvPr>
                <p:cNvSpPr>
                  <a:spLocks/>
                </p:cNvSpPr>
                <p:nvPr/>
              </p:nvSpPr>
              <p:spPr bwMode="auto">
                <a:xfrm>
                  <a:off x="3144" y="336"/>
                  <a:ext cx="975" cy="737"/>
                </a:xfrm>
                <a:custGeom>
                  <a:avLst/>
                  <a:gdLst/>
                  <a:ahLst/>
                  <a:cxnLst/>
                  <a:rect l="0" t="0" r="r" b="b"/>
                  <a:pathLst>
                    <a:path w="20742" h="19545">
                      <a:moveTo>
                        <a:pt x="238" y="19481"/>
                      </a:moveTo>
                      <a:cubicBezTo>
                        <a:pt x="238" y="19481"/>
                        <a:pt x="13304" y="21600"/>
                        <a:pt x="20742" y="1502"/>
                      </a:cubicBezTo>
                      <a:lnTo>
                        <a:pt x="18323" y="0"/>
                      </a:lnTo>
                      <a:cubicBezTo>
                        <a:pt x="18323" y="0"/>
                        <a:pt x="11278" y="14102"/>
                        <a:pt x="2195" y="10700"/>
                      </a:cubicBezTo>
                      <a:cubicBezTo>
                        <a:pt x="2195" y="10700"/>
                        <a:pt x="-858" y="12554"/>
                        <a:pt x="238" y="19481"/>
                      </a:cubicBezTo>
                      <a:close/>
                      <a:moveTo>
                        <a:pt x="238" y="19481"/>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43" name="AutoShape 28">
                  <a:extLst>
                    <a:ext uri="{FF2B5EF4-FFF2-40B4-BE49-F238E27FC236}">
                      <a16:creationId xmlns:a16="http://schemas.microsoft.com/office/drawing/2014/main" id="{8D8ACB13-33EF-D587-D248-CB9DAF9BF8D9}"/>
                    </a:ext>
                  </a:extLst>
                </p:cNvPr>
                <p:cNvSpPr>
                  <a:spLocks/>
                </p:cNvSpPr>
                <p:nvPr/>
              </p:nvSpPr>
              <p:spPr bwMode="auto">
                <a:xfrm>
                  <a:off x="1728" y="480"/>
                  <a:ext cx="1146" cy="450"/>
                </a:xfrm>
                <a:custGeom>
                  <a:avLst/>
                  <a:gdLst/>
                  <a:ahLst/>
                  <a:cxnLst/>
                  <a:rect l="0" t="0" r="r" b="b"/>
                  <a:pathLst>
                    <a:path w="21600" h="14465">
                      <a:moveTo>
                        <a:pt x="21600" y="2499"/>
                      </a:moveTo>
                      <a:cubicBezTo>
                        <a:pt x="21600" y="2499"/>
                        <a:pt x="11376" y="-7135"/>
                        <a:pt x="0" y="11429"/>
                      </a:cubicBezTo>
                      <a:lnTo>
                        <a:pt x="1603" y="14465"/>
                      </a:lnTo>
                      <a:cubicBezTo>
                        <a:pt x="1603" y="14465"/>
                        <a:pt x="11092" y="2451"/>
                        <a:pt x="17696" y="11326"/>
                      </a:cubicBezTo>
                      <a:cubicBezTo>
                        <a:pt x="17696" y="11326"/>
                        <a:pt x="20697" y="10926"/>
                        <a:pt x="21600" y="2499"/>
                      </a:cubicBezTo>
                      <a:close/>
                      <a:moveTo>
                        <a:pt x="21600" y="2499"/>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44" name="AutoShape 29">
                  <a:extLst>
                    <a:ext uri="{FF2B5EF4-FFF2-40B4-BE49-F238E27FC236}">
                      <a16:creationId xmlns:a16="http://schemas.microsoft.com/office/drawing/2014/main" id="{965B481D-4E5F-D35D-9696-ACB0E9000D3A}"/>
                    </a:ext>
                  </a:extLst>
                </p:cNvPr>
                <p:cNvSpPr>
                  <a:spLocks/>
                </p:cNvSpPr>
                <p:nvPr/>
              </p:nvSpPr>
              <p:spPr bwMode="auto">
                <a:xfrm>
                  <a:off x="2104" y="552"/>
                  <a:ext cx="1117" cy="1198"/>
                </a:xfrm>
                <a:custGeom>
                  <a:avLst/>
                  <a:gdLst/>
                  <a:ahLst/>
                  <a:cxnLst/>
                  <a:rect l="0" t="0" r="r" b="b"/>
                  <a:pathLst>
                    <a:path w="21600" h="21014">
                      <a:moveTo>
                        <a:pt x="21600" y="6674"/>
                      </a:moveTo>
                      <a:lnTo>
                        <a:pt x="21600" y="8485"/>
                      </a:lnTo>
                      <a:cubicBezTo>
                        <a:pt x="21600" y="8485"/>
                        <a:pt x="18774" y="11701"/>
                        <a:pt x="18296" y="13641"/>
                      </a:cubicBezTo>
                      <a:cubicBezTo>
                        <a:pt x="18296" y="13641"/>
                        <a:pt x="10826" y="15978"/>
                        <a:pt x="7515" y="18865"/>
                      </a:cubicBezTo>
                      <a:cubicBezTo>
                        <a:pt x="4377" y="21600"/>
                        <a:pt x="5086" y="20945"/>
                        <a:pt x="5086" y="20945"/>
                      </a:cubicBezTo>
                      <a:cubicBezTo>
                        <a:pt x="5086" y="20945"/>
                        <a:pt x="910" y="16441"/>
                        <a:pt x="0" y="13133"/>
                      </a:cubicBezTo>
                      <a:cubicBezTo>
                        <a:pt x="0" y="13133"/>
                        <a:pt x="3104" y="12539"/>
                        <a:pt x="4801" y="10463"/>
                      </a:cubicBezTo>
                      <a:cubicBezTo>
                        <a:pt x="6499" y="8387"/>
                        <a:pt x="11073" y="2106"/>
                        <a:pt x="13563" y="801"/>
                      </a:cubicBezTo>
                      <a:lnTo>
                        <a:pt x="15803" y="0"/>
                      </a:lnTo>
                      <a:lnTo>
                        <a:pt x="18798" y="2036"/>
                      </a:lnTo>
                      <a:lnTo>
                        <a:pt x="21600" y="6674"/>
                      </a:lnTo>
                      <a:close/>
                      <a:moveTo>
                        <a:pt x="21600" y="6674"/>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45" name="Group 48">
                  <a:extLst>
                    <a:ext uri="{FF2B5EF4-FFF2-40B4-BE49-F238E27FC236}">
                      <a16:creationId xmlns:a16="http://schemas.microsoft.com/office/drawing/2014/main" id="{9262301D-C2D4-F9DF-19A7-76DABA12C99E}"/>
                    </a:ext>
                  </a:extLst>
                </p:cNvPr>
                <p:cNvGrpSpPr>
                  <a:grpSpLocks/>
                </p:cNvGrpSpPr>
                <p:nvPr/>
              </p:nvGrpSpPr>
              <p:grpSpPr bwMode="auto">
                <a:xfrm>
                  <a:off x="2152" y="0"/>
                  <a:ext cx="1528" cy="1706"/>
                  <a:chOff x="0" y="0"/>
                  <a:chExt cx="1528" cy="1706"/>
                </a:xfrm>
              </p:grpSpPr>
              <p:sp>
                <p:nvSpPr>
                  <p:cNvPr id="48" name="AutoShape 30">
                    <a:extLst>
                      <a:ext uri="{FF2B5EF4-FFF2-40B4-BE49-F238E27FC236}">
                        <a16:creationId xmlns:a16="http://schemas.microsoft.com/office/drawing/2014/main" id="{46E75A20-C1C2-FBE7-9A97-341C72BF50FC}"/>
                      </a:ext>
                    </a:extLst>
                  </p:cNvPr>
                  <p:cNvSpPr>
                    <a:spLocks/>
                  </p:cNvSpPr>
                  <p:nvPr/>
                </p:nvSpPr>
                <p:spPr bwMode="auto">
                  <a:xfrm>
                    <a:off x="0" y="656"/>
                    <a:ext cx="1034" cy="1050"/>
                  </a:xfrm>
                  <a:custGeom>
                    <a:avLst/>
                    <a:gdLst/>
                    <a:ahLst/>
                    <a:cxnLst/>
                    <a:rect l="0" t="0" r="r" b="b"/>
                    <a:pathLst>
                      <a:path w="21600" h="21600">
                        <a:moveTo>
                          <a:pt x="20840" y="0"/>
                        </a:moveTo>
                        <a:lnTo>
                          <a:pt x="14590" y="120"/>
                        </a:lnTo>
                        <a:lnTo>
                          <a:pt x="12558" y="5647"/>
                        </a:lnTo>
                        <a:lnTo>
                          <a:pt x="8354" y="6233"/>
                        </a:lnTo>
                        <a:cubicBezTo>
                          <a:pt x="8354" y="6233"/>
                          <a:pt x="8325" y="11591"/>
                          <a:pt x="0" y="15815"/>
                        </a:cubicBezTo>
                        <a:cubicBezTo>
                          <a:pt x="0" y="15815"/>
                          <a:pt x="2501" y="20102"/>
                          <a:pt x="3879" y="21600"/>
                        </a:cubicBezTo>
                        <a:lnTo>
                          <a:pt x="15127" y="14675"/>
                        </a:lnTo>
                        <a:lnTo>
                          <a:pt x="15811" y="12758"/>
                        </a:lnTo>
                        <a:lnTo>
                          <a:pt x="20018" y="11090"/>
                        </a:lnTo>
                        <a:lnTo>
                          <a:pt x="21600" y="6425"/>
                        </a:lnTo>
                        <a:cubicBezTo>
                          <a:pt x="21600" y="6425"/>
                          <a:pt x="21249" y="1280"/>
                          <a:pt x="20840" y="0"/>
                        </a:cubicBezTo>
                        <a:close/>
                        <a:moveTo>
                          <a:pt x="20840" y="0"/>
                        </a:moveTo>
                      </a:path>
                    </a:pathLst>
                  </a:custGeom>
                  <a:solidFill>
                    <a:srgbClr val="1F527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49" name="Group 45">
                    <a:extLst>
                      <a:ext uri="{FF2B5EF4-FFF2-40B4-BE49-F238E27FC236}">
                        <a16:creationId xmlns:a16="http://schemas.microsoft.com/office/drawing/2014/main" id="{9DEFC01A-CC1E-B3BC-33E9-9764E9ADB1C2}"/>
                      </a:ext>
                    </a:extLst>
                  </p:cNvPr>
                  <p:cNvGrpSpPr>
                    <a:grpSpLocks/>
                  </p:cNvGrpSpPr>
                  <p:nvPr/>
                </p:nvGrpSpPr>
                <p:grpSpPr bwMode="auto">
                  <a:xfrm>
                    <a:off x="536" y="0"/>
                    <a:ext cx="992" cy="1148"/>
                    <a:chOff x="0" y="0"/>
                    <a:chExt cx="992" cy="1148"/>
                  </a:xfrm>
                </p:grpSpPr>
                <p:grpSp>
                  <p:nvGrpSpPr>
                    <p:cNvPr id="52" name="Group 33">
                      <a:extLst>
                        <a:ext uri="{FF2B5EF4-FFF2-40B4-BE49-F238E27FC236}">
                          <a16:creationId xmlns:a16="http://schemas.microsoft.com/office/drawing/2014/main" id="{5859EDC5-1919-4E6B-D13E-F28D370251CB}"/>
                        </a:ext>
                      </a:extLst>
                    </p:cNvPr>
                    <p:cNvGrpSpPr>
                      <a:grpSpLocks/>
                    </p:cNvGrpSpPr>
                    <p:nvPr/>
                  </p:nvGrpSpPr>
                  <p:grpSpPr bwMode="auto">
                    <a:xfrm>
                      <a:off x="192" y="104"/>
                      <a:ext cx="735" cy="1044"/>
                      <a:chOff x="0" y="0"/>
                      <a:chExt cx="735" cy="1044"/>
                    </a:xfrm>
                  </p:grpSpPr>
                  <p:sp>
                    <p:nvSpPr>
                      <p:cNvPr id="64" name="AutoShape 31">
                        <a:extLst>
                          <a:ext uri="{FF2B5EF4-FFF2-40B4-BE49-F238E27FC236}">
                            <a16:creationId xmlns:a16="http://schemas.microsoft.com/office/drawing/2014/main" id="{D3DCA988-2B1F-2586-B933-D117B8DB32A2}"/>
                          </a:ext>
                        </a:extLst>
                      </p:cNvPr>
                      <p:cNvSpPr>
                        <a:spLocks/>
                      </p:cNvSpPr>
                      <p:nvPr/>
                    </p:nvSpPr>
                    <p:spPr bwMode="auto">
                      <a:xfrm>
                        <a:off x="24" y="0"/>
                        <a:ext cx="711" cy="1026"/>
                      </a:xfrm>
                      <a:custGeom>
                        <a:avLst/>
                        <a:gdLst/>
                        <a:ahLst/>
                        <a:cxnLst/>
                        <a:rect l="0" t="0" r="r" b="b"/>
                        <a:pathLst>
                          <a:path w="21377" h="19215">
                            <a:moveTo>
                              <a:pt x="21359" y="4555"/>
                            </a:moveTo>
                            <a:cubicBezTo>
                              <a:pt x="20034" y="-2199"/>
                              <a:pt x="10940" y="348"/>
                              <a:pt x="9009" y="1087"/>
                            </a:cubicBezTo>
                            <a:cubicBezTo>
                              <a:pt x="7079" y="1827"/>
                              <a:pt x="6225" y="6185"/>
                              <a:pt x="6225" y="6185"/>
                            </a:cubicBezTo>
                            <a:lnTo>
                              <a:pt x="7433" y="8603"/>
                            </a:lnTo>
                            <a:lnTo>
                              <a:pt x="6921" y="10349"/>
                            </a:lnTo>
                            <a:lnTo>
                              <a:pt x="0" y="19204"/>
                            </a:lnTo>
                            <a:cubicBezTo>
                              <a:pt x="1010" y="19401"/>
                              <a:pt x="5186" y="16807"/>
                              <a:pt x="9325" y="14748"/>
                            </a:cubicBezTo>
                            <a:cubicBezTo>
                              <a:pt x="10501" y="13856"/>
                              <a:pt x="12732" y="12238"/>
                              <a:pt x="13255" y="12387"/>
                            </a:cubicBezTo>
                            <a:cubicBezTo>
                              <a:pt x="13976" y="12592"/>
                              <a:pt x="18159" y="13134"/>
                              <a:pt x="18679" y="12105"/>
                            </a:cubicBezTo>
                            <a:cubicBezTo>
                              <a:pt x="19379" y="10721"/>
                              <a:pt x="21600" y="5784"/>
                              <a:pt x="21359" y="4555"/>
                            </a:cubicBezTo>
                            <a:close/>
                            <a:moveTo>
                              <a:pt x="21359" y="4555"/>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5" name="AutoShape 32">
                        <a:extLst>
                          <a:ext uri="{FF2B5EF4-FFF2-40B4-BE49-F238E27FC236}">
                            <a16:creationId xmlns:a16="http://schemas.microsoft.com/office/drawing/2014/main" id="{5A51856C-7847-44EC-B564-F7F747D7DF1F}"/>
                          </a:ext>
                        </a:extLst>
                      </p:cNvPr>
                      <p:cNvSpPr>
                        <a:spLocks/>
                      </p:cNvSpPr>
                      <p:nvPr/>
                    </p:nvSpPr>
                    <p:spPr bwMode="auto">
                      <a:xfrm>
                        <a:off x="0" y="488"/>
                        <a:ext cx="642" cy="556"/>
                      </a:xfrm>
                      <a:custGeom>
                        <a:avLst/>
                        <a:gdLst/>
                        <a:ahLst/>
                        <a:cxnLst/>
                        <a:rect l="0" t="0" r="r" b="b"/>
                        <a:pathLst>
                          <a:path w="21421" h="19575">
                            <a:moveTo>
                              <a:pt x="20974" y="5726"/>
                            </a:moveTo>
                            <a:cubicBezTo>
                              <a:pt x="20974" y="5726"/>
                              <a:pt x="14861" y="3324"/>
                              <a:pt x="12853" y="1814"/>
                            </a:cubicBezTo>
                            <a:cubicBezTo>
                              <a:pt x="10846" y="304"/>
                              <a:pt x="10149" y="-665"/>
                              <a:pt x="10225" y="549"/>
                            </a:cubicBezTo>
                            <a:cubicBezTo>
                              <a:pt x="10273" y="1309"/>
                              <a:pt x="8660" y="8250"/>
                              <a:pt x="4" y="19308"/>
                            </a:cubicBezTo>
                            <a:cubicBezTo>
                              <a:pt x="-179" y="20935"/>
                              <a:pt x="6013" y="14619"/>
                              <a:pt x="7542" y="14025"/>
                            </a:cubicBezTo>
                            <a:cubicBezTo>
                              <a:pt x="10487" y="11849"/>
                              <a:pt x="15232" y="5921"/>
                              <a:pt x="15715" y="6154"/>
                            </a:cubicBezTo>
                            <a:cubicBezTo>
                              <a:pt x="16429" y="6498"/>
                              <a:pt x="20214" y="7347"/>
                              <a:pt x="21421" y="6141"/>
                            </a:cubicBezTo>
                            <a:cubicBezTo>
                              <a:pt x="21323" y="5958"/>
                              <a:pt x="21177" y="5809"/>
                              <a:pt x="20974" y="5726"/>
                            </a:cubicBezTo>
                            <a:close/>
                            <a:moveTo>
                              <a:pt x="20974" y="5726"/>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53" name="AutoShape 34">
                      <a:extLst>
                        <a:ext uri="{FF2B5EF4-FFF2-40B4-BE49-F238E27FC236}">
                          <a16:creationId xmlns:a16="http://schemas.microsoft.com/office/drawing/2014/main" id="{147FD219-B976-AA2B-8214-BD0539D2F5B1}"/>
                        </a:ext>
                      </a:extLst>
                    </p:cNvPr>
                    <p:cNvSpPr>
                      <a:spLocks/>
                    </p:cNvSpPr>
                    <p:nvPr/>
                  </p:nvSpPr>
                  <p:spPr bwMode="auto">
                    <a:xfrm>
                      <a:off x="488" y="304"/>
                      <a:ext cx="42" cy="123"/>
                    </a:xfrm>
                    <a:custGeom>
                      <a:avLst/>
                      <a:gdLst/>
                      <a:ahLst/>
                      <a:cxnLst/>
                      <a:rect l="0" t="0" r="r" b="b"/>
                      <a:pathLst>
                        <a:path w="21543" h="20944">
                          <a:moveTo>
                            <a:pt x="415" y="8"/>
                          </a:moveTo>
                          <a:cubicBezTo>
                            <a:pt x="415" y="8"/>
                            <a:pt x="21600" y="-656"/>
                            <a:pt x="21543" y="9993"/>
                          </a:cubicBezTo>
                          <a:cubicBezTo>
                            <a:pt x="21490" y="20645"/>
                            <a:pt x="0" y="20944"/>
                            <a:pt x="0" y="20944"/>
                          </a:cubicBezTo>
                          <a:cubicBezTo>
                            <a:pt x="0" y="20944"/>
                            <a:pt x="20097" y="7515"/>
                            <a:pt x="415" y="8"/>
                          </a:cubicBezTo>
                          <a:close/>
                          <a:moveTo>
                            <a:pt x="415" y="8"/>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4" name="AutoShape 35">
                      <a:extLst>
                        <a:ext uri="{FF2B5EF4-FFF2-40B4-BE49-F238E27FC236}">
                          <a16:creationId xmlns:a16="http://schemas.microsoft.com/office/drawing/2014/main" id="{0D451174-D087-F323-CFF8-239B6B8441A0}"/>
                        </a:ext>
                      </a:extLst>
                    </p:cNvPr>
                    <p:cNvSpPr>
                      <a:spLocks/>
                    </p:cNvSpPr>
                    <p:nvPr/>
                  </p:nvSpPr>
                  <p:spPr bwMode="auto">
                    <a:xfrm>
                      <a:off x="768" y="400"/>
                      <a:ext cx="32" cy="47"/>
                    </a:xfrm>
                    <a:custGeom>
                      <a:avLst/>
                      <a:gdLst/>
                      <a:ahLst/>
                      <a:cxnLst/>
                      <a:rect l="0" t="0" r="r" b="b"/>
                      <a:pathLst>
                        <a:path w="21578" h="21570">
                          <a:moveTo>
                            <a:pt x="15212" y="162"/>
                          </a:moveTo>
                          <a:cubicBezTo>
                            <a:pt x="14556" y="38"/>
                            <a:pt x="13871" y="-15"/>
                            <a:pt x="13176" y="3"/>
                          </a:cubicBezTo>
                          <a:cubicBezTo>
                            <a:pt x="12481" y="21"/>
                            <a:pt x="11778" y="111"/>
                            <a:pt x="11087" y="262"/>
                          </a:cubicBezTo>
                          <a:cubicBezTo>
                            <a:pt x="10396" y="414"/>
                            <a:pt x="9716" y="628"/>
                            <a:pt x="9065" y="890"/>
                          </a:cubicBezTo>
                          <a:cubicBezTo>
                            <a:pt x="8413" y="1153"/>
                            <a:pt x="7790" y="1463"/>
                            <a:pt x="7205" y="1807"/>
                          </a:cubicBezTo>
                          <a:cubicBezTo>
                            <a:pt x="6621" y="2150"/>
                            <a:pt x="6074" y="2526"/>
                            <a:pt x="5571" y="2920"/>
                          </a:cubicBezTo>
                          <a:cubicBezTo>
                            <a:pt x="5067" y="3313"/>
                            <a:pt x="4606" y="3725"/>
                            <a:pt x="4188" y="4141"/>
                          </a:cubicBezTo>
                          <a:cubicBezTo>
                            <a:pt x="3769" y="4557"/>
                            <a:pt x="3393" y="4979"/>
                            <a:pt x="3057" y="5397"/>
                          </a:cubicBezTo>
                          <a:cubicBezTo>
                            <a:pt x="2720" y="5815"/>
                            <a:pt x="2423" y="6230"/>
                            <a:pt x="2159" y="6634"/>
                          </a:cubicBezTo>
                          <a:cubicBezTo>
                            <a:pt x="1896" y="7039"/>
                            <a:pt x="1667" y="7434"/>
                            <a:pt x="1467" y="7816"/>
                          </a:cubicBezTo>
                          <a:cubicBezTo>
                            <a:pt x="1267" y="8198"/>
                            <a:pt x="1096" y="8566"/>
                            <a:pt x="948" y="8921"/>
                          </a:cubicBezTo>
                          <a:cubicBezTo>
                            <a:pt x="801" y="9275"/>
                            <a:pt x="663" y="9650"/>
                            <a:pt x="539" y="10046"/>
                          </a:cubicBezTo>
                          <a:cubicBezTo>
                            <a:pt x="415" y="10442"/>
                            <a:pt x="305" y="10860"/>
                            <a:pt x="218" y="11298"/>
                          </a:cubicBezTo>
                          <a:cubicBezTo>
                            <a:pt x="130" y="11736"/>
                            <a:pt x="64" y="12194"/>
                            <a:pt x="29" y="12669"/>
                          </a:cubicBezTo>
                          <a:cubicBezTo>
                            <a:pt x="-6" y="13144"/>
                            <a:pt x="-11" y="13636"/>
                            <a:pt x="25" y="14139"/>
                          </a:cubicBezTo>
                          <a:cubicBezTo>
                            <a:pt x="60" y="14641"/>
                            <a:pt x="136" y="15154"/>
                            <a:pt x="263" y="15667"/>
                          </a:cubicBezTo>
                          <a:cubicBezTo>
                            <a:pt x="389" y="16180"/>
                            <a:pt x="565" y="16693"/>
                            <a:pt x="799" y="17192"/>
                          </a:cubicBezTo>
                          <a:cubicBezTo>
                            <a:pt x="1034" y="17690"/>
                            <a:pt x="1326" y="18174"/>
                            <a:pt x="1679" y="18627"/>
                          </a:cubicBezTo>
                          <a:cubicBezTo>
                            <a:pt x="2033" y="19080"/>
                            <a:pt x="2448" y="19501"/>
                            <a:pt x="2921" y="19874"/>
                          </a:cubicBezTo>
                          <a:cubicBezTo>
                            <a:pt x="3394" y="20246"/>
                            <a:pt x="3926" y="20569"/>
                            <a:pt x="4505" y="20828"/>
                          </a:cubicBezTo>
                          <a:cubicBezTo>
                            <a:pt x="5084" y="21088"/>
                            <a:pt x="5710" y="21284"/>
                            <a:pt x="6366" y="21408"/>
                          </a:cubicBezTo>
                          <a:cubicBezTo>
                            <a:pt x="7022" y="21532"/>
                            <a:pt x="7707" y="21585"/>
                            <a:pt x="8402" y="21567"/>
                          </a:cubicBezTo>
                          <a:cubicBezTo>
                            <a:pt x="9097" y="21549"/>
                            <a:pt x="9800" y="21459"/>
                            <a:pt x="10491" y="21308"/>
                          </a:cubicBezTo>
                          <a:cubicBezTo>
                            <a:pt x="11182" y="21156"/>
                            <a:pt x="11862" y="20942"/>
                            <a:pt x="12513" y="20680"/>
                          </a:cubicBezTo>
                          <a:cubicBezTo>
                            <a:pt x="13165" y="20417"/>
                            <a:pt x="13788" y="20107"/>
                            <a:pt x="14373" y="19763"/>
                          </a:cubicBezTo>
                          <a:cubicBezTo>
                            <a:pt x="14957" y="19420"/>
                            <a:pt x="15504" y="19044"/>
                            <a:pt x="16007" y="18650"/>
                          </a:cubicBezTo>
                          <a:cubicBezTo>
                            <a:pt x="16511" y="18257"/>
                            <a:pt x="16972" y="17845"/>
                            <a:pt x="17390" y="17429"/>
                          </a:cubicBezTo>
                          <a:cubicBezTo>
                            <a:pt x="17809" y="17013"/>
                            <a:pt x="18185" y="16591"/>
                            <a:pt x="18521" y="16173"/>
                          </a:cubicBezTo>
                          <a:cubicBezTo>
                            <a:pt x="18858" y="15755"/>
                            <a:pt x="19155" y="15340"/>
                            <a:pt x="19419" y="14936"/>
                          </a:cubicBezTo>
                          <a:cubicBezTo>
                            <a:pt x="19682" y="14531"/>
                            <a:pt x="19911" y="14136"/>
                            <a:pt x="20111" y="13754"/>
                          </a:cubicBezTo>
                          <a:cubicBezTo>
                            <a:pt x="20311" y="13372"/>
                            <a:pt x="20482" y="13004"/>
                            <a:pt x="20630" y="12649"/>
                          </a:cubicBezTo>
                          <a:cubicBezTo>
                            <a:pt x="20777" y="12295"/>
                            <a:pt x="20915" y="11920"/>
                            <a:pt x="21039" y="11524"/>
                          </a:cubicBezTo>
                          <a:cubicBezTo>
                            <a:pt x="21163" y="11128"/>
                            <a:pt x="21273" y="10710"/>
                            <a:pt x="21360" y="10272"/>
                          </a:cubicBezTo>
                          <a:cubicBezTo>
                            <a:pt x="21448" y="9834"/>
                            <a:pt x="21514" y="9376"/>
                            <a:pt x="21549" y="8901"/>
                          </a:cubicBezTo>
                          <a:cubicBezTo>
                            <a:pt x="21584" y="8426"/>
                            <a:pt x="21589" y="7934"/>
                            <a:pt x="21553" y="7431"/>
                          </a:cubicBezTo>
                          <a:cubicBezTo>
                            <a:pt x="21518" y="6929"/>
                            <a:pt x="21442" y="6416"/>
                            <a:pt x="21315" y="5903"/>
                          </a:cubicBezTo>
                          <a:cubicBezTo>
                            <a:pt x="21189" y="5390"/>
                            <a:pt x="21013" y="4877"/>
                            <a:pt x="20779" y="4378"/>
                          </a:cubicBezTo>
                          <a:cubicBezTo>
                            <a:pt x="20544" y="3880"/>
                            <a:pt x="20252" y="3396"/>
                            <a:pt x="19899" y="2943"/>
                          </a:cubicBezTo>
                          <a:cubicBezTo>
                            <a:pt x="19545" y="2490"/>
                            <a:pt x="19130" y="2069"/>
                            <a:pt x="18657" y="1696"/>
                          </a:cubicBezTo>
                          <a:cubicBezTo>
                            <a:pt x="18184" y="1324"/>
                            <a:pt x="17652" y="1001"/>
                            <a:pt x="17073" y="742"/>
                          </a:cubicBezTo>
                          <a:cubicBezTo>
                            <a:pt x="16494" y="482"/>
                            <a:pt x="15868" y="286"/>
                            <a:pt x="15212" y="162"/>
                          </a:cubicBezTo>
                          <a:close/>
                          <a:moveTo>
                            <a:pt x="15212" y="162"/>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5" name="AutoShape 36">
                      <a:extLst>
                        <a:ext uri="{FF2B5EF4-FFF2-40B4-BE49-F238E27FC236}">
                          <a16:creationId xmlns:a16="http://schemas.microsoft.com/office/drawing/2014/main" id="{4DC27F7F-936F-8493-4013-0CC54684E76A}"/>
                        </a:ext>
                      </a:extLst>
                    </p:cNvPr>
                    <p:cNvSpPr>
                      <a:spLocks/>
                    </p:cNvSpPr>
                    <p:nvPr/>
                  </p:nvSpPr>
                  <p:spPr bwMode="auto">
                    <a:xfrm>
                      <a:off x="880" y="456"/>
                      <a:ext cx="27" cy="46"/>
                    </a:xfrm>
                    <a:custGeom>
                      <a:avLst/>
                      <a:gdLst/>
                      <a:ahLst/>
                      <a:cxnLst/>
                      <a:rect l="0" t="0" r="r" b="b"/>
                      <a:pathLst>
                        <a:path w="18996" h="20058">
                          <a:moveTo>
                            <a:pt x="1683" y="8384"/>
                          </a:moveTo>
                          <a:cubicBezTo>
                            <a:pt x="-1302" y="13844"/>
                            <a:pt x="-212" y="19016"/>
                            <a:pt x="4123" y="19921"/>
                          </a:cubicBezTo>
                          <a:cubicBezTo>
                            <a:pt x="8446" y="20829"/>
                            <a:pt x="14361" y="17138"/>
                            <a:pt x="17319" y="11671"/>
                          </a:cubicBezTo>
                          <a:cubicBezTo>
                            <a:pt x="20298" y="6218"/>
                            <a:pt x="19202" y="1049"/>
                            <a:pt x="14879" y="137"/>
                          </a:cubicBezTo>
                          <a:cubicBezTo>
                            <a:pt x="10561" y="-771"/>
                            <a:pt x="4635" y="2917"/>
                            <a:pt x="1683" y="8384"/>
                          </a:cubicBezTo>
                          <a:close/>
                          <a:moveTo>
                            <a:pt x="1683" y="8384"/>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6" name="AutoShape 37">
                      <a:extLst>
                        <a:ext uri="{FF2B5EF4-FFF2-40B4-BE49-F238E27FC236}">
                          <a16:creationId xmlns:a16="http://schemas.microsoft.com/office/drawing/2014/main" id="{3FC40FAD-2BBF-B8C1-5760-90CF6F88207D}"/>
                        </a:ext>
                      </a:extLst>
                    </p:cNvPr>
                    <p:cNvSpPr>
                      <a:spLocks/>
                    </p:cNvSpPr>
                    <p:nvPr/>
                  </p:nvSpPr>
                  <p:spPr bwMode="auto">
                    <a:xfrm>
                      <a:off x="728" y="304"/>
                      <a:ext cx="105" cy="34"/>
                    </a:xfrm>
                    <a:custGeom>
                      <a:avLst/>
                      <a:gdLst/>
                      <a:ahLst/>
                      <a:cxnLst/>
                      <a:rect l="0" t="0" r="r" b="b"/>
                      <a:pathLst>
                        <a:path w="20608" h="16787">
                          <a:moveTo>
                            <a:pt x="20468" y="15003"/>
                          </a:moveTo>
                          <a:cubicBezTo>
                            <a:pt x="15516" y="956"/>
                            <a:pt x="7237" y="-4356"/>
                            <a:pt x="387" y="3951"/>
                          </a:cubicBezTo>
                          <a:cubicBezTo>
                            <a:pt x="-522" y="5056"/>
                            <a:pt x="362" y="6924"/>
                            <a:pt x="1069" y="6448"/>
                          </a:cubicBezTo>
                          <a:cubicBezTo>
                            <a:pt x="3932" y="4514"/>
                            <a:pt x="6503" y="2776"/>
                            <a:pt x="9513" y="3570"/>
                          </a:cubicBezTo>
                          <a:cubicBezTo>
                            <a:pt x="13313" y="4569"/>
                            <a:pt x="16246" y="10588"/>
                            <a:pt x="19089" y="16363"/>
                          </a:cubicBezTo>
                          <a:cubicBezTo>
                            <a:pt x="19521" y="17244"/>
                            <a:pt x="21078" y="16733"/>
                            <a:pt x="20468" y="15003"/>
                          </a:cubicBezTo>
                          <a:close/>
                          <a:moveTo>
                            <a:pt x="20468" y="15003"/>
                          </a:moveTo>
                        </a:path>
                      </a:pathLst>
                    </a:custGeom>
                    <a:solidFill>
                      <a:srgbClr val="8C3806"/>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7" name="AutoShape 38">
                      <a:extLst>
                        <a:ext uri="{FF2B5EF4-FFF2-40B4-BE49-F238E27FC236}">
                          <a16:creationId xmlns:a16="http://schemas.microsoft.com/office/drawing/2014/main" id="{DDF2144D-65D2-3B4E-9474-131F08B2C4C9}"/>
                        </a:ext>
                      </a:extLst>
                    </p:cNvPr>
                    <p:cNvSpPr>
                      <a:spLocks/>
                    </p:cNvSpPr>
                    <p:nvPr/>
                  </p:nvSpPr>
                  <p:spPr bwMode="auto">
                    <a:xfrm>
                      <a:off x="904" y="376"/>
                      <a:ext cx="38" cy="22"/>
                    </a:xfrm>
                    <a:custGeom>
                      <a:avLst/>
                      <a:gdLst/>
                      <a:ahLst/>
                      <a:cxnLst/>
                      <a:rect l="0" t="0" r="r" b="b"/>
                      <a:pathLst>
                        <a:path w="21129" h="20394">
                          <a:moveTo>
                            <a:pt x="13447" y="2846"/>
                          </a:moveTo>
                          <a:cubicBezTo>
                            <a:pt x="9223" y="-609"/>
                            <a:pt x="5280" y="-267"/>
                            <a:pt x="804" y="526"/>
                          </a:cubicBezTo>
                          <a:cubicBezTo>
                            <a:pt x="-316" y="722"/>
                            <a:pt x="-228" y="2722"/>
                            <a:pt x="831" y="2947"/>
                          </a:cubicBezTo>
                          <a:cubicBezTo>
                            <a:pt x="3622" y="3551"/>
                            <a:pt x="7035" y="4984"/>
                            <a:pt x="9549" y="7115"/>
                          </a:cubicBezTo>
                          <a:cubicBezTo>
                            <a:pt x="13059" y="10082"/>
                            <a:pt x="14404" y="15842"/>
                            <a:pt x="17346" y="19704"/>
                          </a:cubicBezTo>
                          <a:cubicBezTo>
                            <a:pt x="18325" y="20991"/>
                            <a:pt x="21059" y="20518"/>
                            <a:pt x="21125" y="17944"/>
                          </a:cubicBezTo>
                          <a:cubicBezTo>
                            <a:pt x="21284" y="11456"/>
                            <a:pt x="16640" y="5471"/>
                            <a:pt x="13447" y="2846"/>
                          </a:cubicBezTo>
                          <a:close/>
                          <a:moveTo>
                            <a:pt x="13447" y="2846"/>
                          </a:moveTo>
                        </a:path>
                      </a:pathLst>
                    </a:custGeom>
                    <a:solidFill>
                      <a:srgbClr val="8C3806"/>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8" name="AutoShape 39">
                      <a:extLst>
                        <a:ext uri="{FF2B5EF4-FFF2-40B4-BE49-F238E27FC236}">
                          <a16:creationId xmlns:a16="http://schemas.microsoft.com/office/drawing/2014/main" id="{00EE0270-6BCA-3695-618F-4996D00FF5F0}"/>
                        </a:ext>
                      </a:extLst>
                    </p:cNvPr>
                    <p:cNvSpPr>
                      <a:spLocks/>
                    </p:cNvSpPr>
                    <p:nvPr/>
                  </p:nvSpPr>
                  <p:spPr bwMode="auto">
                    <a:xfrm>
                      <a:off x="128" y="247"/>
                      <a:ext cx="362" cy="474"/>
                    </a:xfrm>
                    <a:custGeom>
                      <a:avLst/>
                      <a:gdLst/>
                      <a:ahLst/>
                      <a:cxnLst/>
                      <a:rect l="0" t="0" r="r" b="b"/>
                      <a:pathLst>
                        <a:path w="21155" h="20530">
                          <a:moveTo>
                            <a:pt x="19579" y="638"/>
                          </a:moveTo>
                          <a:cubicBezTo>
                            <a:pt x="19579" y="638"/>
                            <a:pt x="16729" y="5893"/>
                            <a:pt x="18585" y="7611"/>
                          </a:cubicBezTo>
                          <a:cubicBezTo>
                            <a:pt x="20441" y="9329"/>
                            <a:pt x="21155" y="10022"/>
                            <a:pt x="21155" y="10022"/>
                          </a:cubicBezTo>
                          <a:lnTo>
                            <a:pt x="18641" y="20530"/>
                          </a:lnTo>
                          <a:cubicBezTo>
                            <a:pt x="18641" y="20530"/>
                            <a:pt x="15724" y="18569"/>
                            <a:pt x="5673" y="17589"/>
                          </a:cubicBezTo>
                          <a:cubicBezTo>
                            <a:pt x="5673" y="17589"/>
                            <a:pt x="903" y="10812"/>
                            <a:pt x="28" y="8734"/>
                          </a:cubicBezTo>
                          <a:cubicBezTo>
                            <a:pt x="-445" y="7612"/>
                            <a:pt x="5360" y="2033"/>
                            <a:pt x="7387" y="1104"/>
                          </a:cubicBezTo>
                          <a:cubicBezTo>
                            <a:pt x="12132" y="-1070"/>
                            <a:pt x="19579" y="638"/>
                            <a:pt x="19579" y="638"/>
                          </a:cubicBezTo>
                          <a:close/>
                          <a:moveTo>
                            <a:pt x="19579" y="638"/>
                          </a:moveTo>
                        </a:path>
                      </a:pathLst>
                    </a:custGeom>
                    <a:solidFill>
                      <a:srgbClr val="6C2706"/>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9" name="AutoShape 40">
                      <a:extLst>
                        <a:ext uri="{FF2B5EF4-FFF2-40B4-BE49-F238E27FC236}">
                          <a16:creationId xmlns:a16="http://schemas.microsoft.com/office/drawing/2014/main" id="{53240DF5-B64B-4393-BA9D-C9ADE03C489D}"/>
                        </a:ext>
                      </a:extLst>
                    </p:cNvPr>
                    <p:cNvSpPr>
                      <a:spLocks/>
                    </p:cNvSpPr>
                    <p:nvPr/>
                  </p:nvSpPr>
                  <p:spPr bwMode="auto">
                    <a:xfrm>
                      <a:off x="0" y="0"/>
                      <a:ext cx="992" cy="756"/>
                    </a:xfrm>
                    <a:custGeom>
                      <a:avLst/>
                      <a:gdLst/>
                      <a:ahLst/>
                      <a:cxnLst/>
                      <a:rect l="0" t="0" r="r" b="b"/>
                      <a:pathLst>
                        <a:path w="21171" h="20375">
                          <a:moveTo>
                            <a:pt x="21103" y="6682"/>
                          </a:moveTo>
                          <a:cubicBezTo>
                            <a:pt x="20798" y="4175"/>
                            <a:pt x="19200" y="3678"/>
                            <a:pt x="17753" y="1957"/>
                          </a:cubicBezTo>
                          <a:cubicBezTo>
                            <a:pt x="16306" y="236"/>
                            <a:pt x="13418" y="-1225"/>
                            <a:pt x="10255" y="1557"/>
                          </a:cubicBezTo>
                          <a:cubicBezTo>
                            <a:pt x="10255" y="1557"/>
                            <a:pt x="4080" y="5429"/>
                            <a:pt x="27" y="2054"/>
                          </a:cubicBezTo>
                          <a:cubicBezTo>
                            <a:pt x="27" y="2054"/>
                            <a:pt x="-191" y="5498"/>
                            <a:pt x="603" y="8597"/>
                          </a:cubicBezTo>
                          <a:lnTo>
                            <a:pt x="3918" y="8137"/>
                          </a:lnTo>
                          <a:cubicBezTo>
                            <a:pt x="3918" y="8137"/>
                            <a:pt x="1918" y="9503"/>
                            <a:pt x="1352" y="9443"/>
                          </a:cubicBezTo>
                          <a:cubicBezTo>
                            <a:pt x="1352" y="9443"/>
                            <a:pt x="1646" y="11466"/>
                            <a:pt x="2133" y="12594"/>
                          </a:cubicBezTo>
                          <a:cubicBezTo>
                            <a:pt x="2620" y="13722"/>
                            <a:pt x="7202" y="9826"/>
                            <a:pt x="7202" y="9826"/>
                          </a:cubicBezTo>
                          <a:cubicBezTo>
                            <a:pt x="7202" y="9826"/>
                            <a:pt x="4605" y="14293"/>
                            <a:pt x="4147" y="18299"/>
                          </a:cubicBezTo>
                          <a:lnTo>
                            <a:pt x="5140" y="20375"/>
                          </a:lnTo>
                          <a:cubicBezTo>
                            <a:pt x="5140" y="20375"/>
                            <a:pt x="8169" y="9633"/>
                            <a:pt x="10255" y="7316"/>
                          </a:cubicBezTo>
                          <a:cubicBezTo>
                            <a:pt x="10540" y="7000"/>
                            <a:pt x="10908" y="6529"/>
                            <a:pt x="11454" y="6562"/>
                          </a:cubicBezTo>
                          <a:cubicBezTo>
                            <a:pt x="12377" y="11583"/>
                            <a:pt x="8512" y="14496"/>
                            <a:pt x="7813" y="15592"/>
                          </a:cubicBezTo>
                          <a:cubicBezTo>
                            <a:pt x="7093" y="16721"/>
                            <a:pt x="7202" y="18298"/>
                            <a:pt x="7202" y="18298"/>
                          </a:cubicBezTo>
                          <a:cubicBezTo>
                            <a:pt x="7661" y="16222"/>
                            <a:pt x="11021" y="14396"/>
                            <a:pt x="12167" y="11550"/>
                          </a:cubicBezTo>
                          <a:cubicBezTo>
                            <a:pt x="13071" y="9305"/>
                            <a:pt x="13967" y="6495"/>
                            <a:pt x="14306" y="5407"/>
                          </a:cubicBezTo>
                          <a:cubicBezTo>
                            <a:pt x="14575" y="5585"/>
                            <a:pt x="15050" y="6121"/>
                            <a:pt x="14163" y="7454"/>
                          </a:cubicBezTo>
                          <a:cubicBezTo>
                            <a:pt x="14163" y="7454"/>
                            <a:pt x="16313" y="8032"/>
                            <a:pt x="17753" y="6393"/>
                          </a:cubicBezTo>
                          <a:cubicBezTo>
                            <a:pt x="17753" y="6393"/>
                            <a:pt x="18403" y="8245"/>
                            <a:pt x="18188" y="10405"/>
                          </a:cubicBezTo>
                          <a:cubicBezTo>
                            <a:pt x="18188" y="10405"/>
                            <a:pt x="19596" y="10171"/>
                            <a:pt x="20121" y="8137"/>
                          </a:cubicBezTo>
                          <a:cubicBezTo>
                            <a:pt x="20121" y="8137"/>
                            <a:pt x="20645" y="9541"/>
                            <a:pt x="20569" y="10908"/>
                          </a:cubicBezTo>
                          <a:cubicBezTo>
                            <a:pt x="20569" y="10908"/>
                            <a:pt x="21409" y="9190"/>
                            <a:pt x="21103" y="6682"/>
                          </a:cubicBezTo>
                          <a:close/>
                          <a:moveTo>
                            <a:pt x="21103" y="6682"/>
                          </a:moveTo>
                        </a:path>
                      </a:pathLst>
                    </a:custGeom>
                    <a:solidFill>
                      <a:srgbClr val="8C3806"/>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60" name="Group 44">
                      <a:extLst>
                        <a:ext uri="{FF2B5EF4-FFF2-40B4-BE49-F238E27FC236}">
                          <a16:creationId xmlns:a16="http://schemas.microsoft.com/office/drawing/2014/main" id="{3E13B274-A549-86EF-CB3F-319FC320EF31}"/>
                        </a:ext>
                      </a:extLst>
                    </p:cNvPr>
                    <p:cNvGrpSpPr>
                      <a:grpSpLocks/>
                    </p:cNvGrpSpPr>
                    <p:nvPr/>
                  </p:nvGrpSpPr>
                  <p:grpSpPr bwMode="auto">
                    <a:xfrm>
                      <a:off x="696" y="520"/>
                      <a:ext cx="151" cy="142"/>
                      <a:chOff x="0" y="0"/>
                      <a:chExt cx="151" cy="142"/>
                    </a:xfrm>
                  </p:grpSpPr>
                  <p:sp>
                    <p:nvSpPr>
                      <p:cNvPr id="61" name="AutoShape 41">
                        <a:extLst>
                          <a:ext uri="{FF2B5EF4-FFF2-40B4-BE49-F238E27FC236}">
                            <a16:creationId xmlns:a16="http://schemas.microsoft.com/office/drawing/2014/main" id="{ED5C7622-A561-3F96-5CD1-43125F451287}"/>
                          </a:ext>
                        </a:extLst>
                      </p:cNvPr>
                      <p:cNvSpPr>
                        <a:spLocks/>
                      </p:cNvSpPr>
                      <p:nvPr/>
                    </p:nvSpPr>
                    <p:spPr bwMode="auto">
                      <a:xfrm>
                        <a:off x="0" y="0"/>
                        <a:ext cx="151" cy="142"/>
                      </a:xfrm>
                      <a:custGeom>
                        <a:avLst/>
                        <a:gdLst/>
                        <a:ahLst/>
                        <a:cxnLst/>
                        <a:rect l="0" t="0" r="r" b="b"/>
                        <a:pathLst>
                          <a:path w="21600" h="14235">
                            <a:moveTo>
                              <a:pt x="21600" y="11585"/>
                            </a:moveTo>
                            <a:cubicBezTo>
                              <a:pt x="21600" y="11585"/>
                              <a:pt x="12946" y="14772"/>
                              <a:pt x="0" y="0"/>
                            </a:cubicBezTo>
                            <a:cubicBezTo>
                              <a:pt x="1" y="0"/>
                              <a:pt x="8133" y="21600"/>
                              <a:pt x="21600" y="11585"/>
                            </a:cubicBezTo>
                            <a:close/>
                            <a:moveTo>
                              <a:pt x="21600" y="11585"/>
                            </a:moveTo>
                          </a:path>
                        </a:pathLst>
                      </a:custGeom>
                      <a:solidFill>
                        <a:srgbClr val="E73B4D"/>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2" name="AutoShape 42">
                        <a:extLst>
                          <a:ext uri="{FF2B5EF4-FFF2-40B4-BE49-F238E27FC236}">
                            <a16:creationId xmlns:a16="http://schemas.microsoft.com/office/drawing/2014/main" id="{AA7A2306-532D-FB0B-100A-64285665CBD3}"/>
                          </a:ext>
                        </a:extLst>
                      </p:cNvPr>
                      <p:cNvSpPr>
                        <a:spLocks/>
                      </p:cNvSpPr>
                      <p:nvPr/>
                    </p:nvSpPr>
                    <p:spPr bwMode="auto">
                      <a:xfrm>
                        <a:off x="8" y="23"/>
                        <a:ext cx="139" cy="107"/>
                      </a:xfrm>
                      <a:custGeom>
                        <a:avLst/>
                        <a:gdLst/>
                        <a:ahLst/>
                        <a:cxnLst/>
                        <a:rect l="0" t="0" r="r" b="b"/>
                        <a:pathLst>
                          <a:path w="21600" h="21013">
                            <a:moveTo>
                              <a:pt x="2458" y="2876"/>
                            </a:moveTo>
                            <a:cubicBezTo>
                              <a:pt x="2458" y="2876"/>
                              <a:pt x="15717" y="19004"/>
                              <a:pt x="21600" y="19193"/>
                            </a:cubicBezTo>
                            <a:cubicBezTo>
                              <a:pt x="21600" y="19193"/>
                              <a:pt x="19059" y="21600"/>
                              <a:pt x="16309" y="20879"/>
                            </a:cubicBezTo>
                            <a:cubicBezTo>
                              <a:pt x="13349" y="20100"/>
                              <a:pt x="3961" y="13164"/>
                              <a:pt x="0" y="0"/>
                            </a:cubicBezTo>
                            <a:lnTo>
                              <a:pt x="2458" y="2876"/>
                            </a:lnTo>
                            <a:close/>
                            <a:moveTo>
                              <a:pt x="2458" y="2876"/>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63" name="AutoShape 43">
                        <a:extLst>
                          <a:ext uri="{FF2B5EF4-FFF2-40B4-BE49-F238E27FC236}">
                            <a16:creationId xmlns:a16="http://schemas.microsoft.com/office/drawing/2014/main" id="{9D145073-A8C4-EECD-AD38-8D2BA794B444}"/>
                          </a:ext>
                        </a:extLst>
                      </p:cNvPr>
                      <p:cNvSpPr>
                        <a:spLocks/>
                      </p:cNvSpPr>
                      <p:nvPr/>
                    </p:nvSpPr>
                    <p:spPr bwMode="auto">
                      <a:xfrm>
                        <a:off x="8" y="23"/>
                        <a:ext cx="139" cy="99"/>
                      </a:xfrm>
                      <a:custGeom>
                        <a:avLst/>
                        <a:gdLst/>
                        <a:ahLst/>
                        <a:cxnLst/>
                        <a:rect l="0" t="0" r="r" b="b"/>
                        <a:pathLst>
                          <a:path w="20128" h="19921">
                            <a:moveTo>
                              <a:pt x="0" y="0"/>
                            </a:moveTo>
                            <a:cubicBezTo>
                              <a:pt x="0" y="0"/>
                              <a:pt x="21600" y="17502"/>
                              <a:pt x="20048" y="19550"/>
                            </a:cubicBezTo>
                            <a:cubicBezTo>
                              <a:pt x="18493" y="21600"/>
                              <a:pt x="8651" y="15159"/>
                              <a:pt x="0" y="0"/>
                            </a:cubicBezTo>
                            <a:close/>
                            <a:moveTo>
                              <a:pt x="0" y="0"/>
                            </a:moveTo>
                          </a:path>
                        </a:pathLst>
                      </a:custGeom>
                      <a:solidFill>
                        <a:srgbClr val="E79277"/>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sp>
                <p:nvSpPr>
                  <p:cNvPr id="50" name="AutoShape 46">
                    <a:extLst>
                      <a:ext uri="{FF2B5EF4-FFF2-40B4-BE49-F238E27FC236}">
                        <a16:creationId xmlns:a16="http://schemas.microsoft.com/office/drawing/2014/main" id="{0452B67F-C5D0-8CB5-3AF7-14C60B90DA54}"/>
                      </a:ext>
                    </a:extLst>
                  </p:cNvPr>
                  <p:cNvSpPr>
                    <a:spLocks/>
                  </p:cNvSpPr>
                  <p:nvPr/>
                </p:nvSpPr>
                <p:spPr bwMode="auto">
                  <a:xfrm>
                    <a:off x="24" y="744"/>
                    <a:ext cx="1041" cy="938"/>
                  </a:xfrm>
                  <a:custGeom>
                    <a:avLst/>
                    <a:gdLst/>
                    <a:ahLst/>
                    <a:cxnLst/>
                    <a:rect l="0" t="0" r="r" b="b"/>
                    <a:pathLst>
                      <a:path w="21600" h="21151">
                        <a:moveTo>
                          <a:pt x="0" y="16369"/>
                        </a:moveTo>
                        <a:cubicBezTo>
                          <a:pt x="0" y="16369"/>
                          <a:pt x="2790" y="15603"/>
                          <a:pt x="6914" y="11243"/>
                        </a:cubicBezTo>
                        <a:cubicBezTo>
                          <a:pt x="15684" y="1971"/>
                          <a:pt x="20836" y="-449"/>
                          <a:pt x="21600" y="65"/>
                        </a:cubicBezTo>
                        <a:lnTo>
                          <a:pt x="15394" y="8664"/>
                        </a:lnTo>
                        <a:lnTo>
                          <a:pt x="20297" y="4617"/>
                        </a:lnTo>
                        <a:cubicBezTo>
                          <a:pt x="20297" y="4617"/>
                          <a:pt x="18239" y="10693"/>
                          <a:pt x="2837" y="21151"/>
                        </a:cubicBezTo>
                        <a:cubicBezTo>
                          <a:pt x="2837" y="21151"/>
                          <a:pt x="331" y="17530"/>
                          <a:pt x="0" y="16369"/>
                        </a:cubicBezTo>
                        <a:close/>
                        <a:moveTo>
                          <a:pt x="0" y="16369"/>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51" name="AutoShape 47">
                    <a:extLst>
                      <a:ext uri="{FF2B5EF4-FFF2-40B4-BE49-F238E27FC236}">
                        <a16:creationId xmlns:a16="http://schemas.microsoft.com/office/drawing/2014/main" id="{F1EA01BE-9A06-5C40-02F0-5BF87F551A71}"/>
                      </a:ext>
                    </a:extLst>
                  </p:cNvPr>
                  <p:cNvSpPr>
                    <a:spLocks/>
                  </p:cNvSpPr>
                  <p:nvPr/>
                </p:nvSpPr>
                <p:spPr bwMode="auto">
                  <a:xfrm>
                    <a:off x="680" y="656"/>
                    <a:ext cx="430" cy="549"/>
                  </a:xfrm>
                  <a:custGeom>
                    <a:avLst/>
                    <a:gdLst/>
                    <a:ahLst/>
                    <a:cxnLst/>
                    <a:rect l="0" t="0" r="r" b="b"/>
                    <a:pathLst>
                      <a:path w="21600" h="21600">
                        <a:moveTo>
                          <a:pt x="15736" y="0"/>
                        </a:moveTo>
                        <a:lnTo>
                          <a:pt x="19387" y="3593"/>
                        </a:lnTo>
                        <a:lnTo>
                          <a:pt x="5497" y="17939"/>
                        </a:lnTo>
                        <a:lnTo>
                          <a:pt x="19387" y="9016"/>
                        </a:lnTo>
                        <a:lnTo>
                          <a:pt x="21600" y="14860"/>
                        </a:lnTo>
                        <a:cubicBezTo>
                          <a:pt x="21600" y="14860"/>
                          <a:pt x="19532" y="12306"/>
                          <a:pt x="17562" y="12287"/>
                        </a:cubicBezTo>
                        <a:cubicBezTo>
                          <a:pt x="15592" y="12269"/>
                          <a:pt x="0" y="21600"/>
                          <a:pt x="0" y="21600"/>
                        </a:cubicBezTo>
                        <a:cubicBezTo>
                          <a:pt x="0" y="21600"/>
                          <a:pt x="19106" y="3750"/>
                          <a:pt x="17261" y="3919"/>
                        </a:cubicBezTo>
                        <a:cubicBezTo>
                          <a:pt x="15416" y="4087"/>
                          <a:pt x="8244" y="8295"/>
                          <a:pt x="8244" y="8295"/>
                        </a:cubicBezTo>
                        <a:lnTo>
                          <a:pt x="12104" y="402"/>
                        </a:lnTo>
                        <a:lnTo>
                          <a:pt x="15736" y="0"/>
                        </a:lnTo>
                        <a:close/>
                        <a:moveTo>
                          <a:pt x="15736" y="0"/>
                        </a:moveTo>
                      </a:path>
                    </a:pathLst>
                  </a:custGeom>
                  <a:solidFill>
                    <a:srgbClr val="D2D3D3"/>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46" name="AutoShape 49">
                  <a:extLst>
                    <a:ext uri="{FF2B5EF4-FFF2-40B4-BE49-F238E27FC236}">
                      <a16:creationId xmlns:a16="http://schemas.microsoft.com/office/drawing/2014/main" id="{96299272-933C-ED56-604D-74EDB95961E8}"/>
                    </a:ext>
                  </a:extLst>
                </p:cNvPr>
                <p:cNvSpPr>
                  <a:spLocks/>
                </p:cNvSpPr>
                <p:nvPr/>
              </p:nvSpPr>
              <p:spPr bwMode="auto">
                <a:xfrm>
                  <a:off x="288" y="1608"/>
                  <a:ext cx="563" cy="375"/>
                </a:xfrm>
                <a:custGeom>
                  <a:avLst/>
                  <a:gdLst/>
                  <a:ahLst/>
                  <a:cxnLst/>
                  <a:rect l="0" t="0" r="r" b="b"/>
                  <a:pathLst>
                    <a:path w="21600" h="20982">
                      <a:moveTo>
                        <a:pt x="18883" y="9540"/>
                      </a:moveTo>
                      <a:lnTo>
                        <a:pt x="16971" y="4191"/>
                      </a:lnTo>
                      <a:cubicBezTo>
                        <a:pt x="16971" y="4191"/>
                        <a:pt x="15925" y="3343"/>
                        <a:pt x="12789" y="1363"/>
                      </a:cubicBezTo>
                      <a:cubicBezTo>
                        <a:pt x="9653" y="-618"/>
                        <a:pt x="10176" y="144"/>
                        <a:pt x="10176" y="144"/>
                      </a:cubicBezTo>
                      <a:lnTo>
                        <a:pt x="12162" y="3191"/>
                      </a:lnTo>
                      <a:cubicBezTo>
                        <a:pt x="12162" y="3191"/>
                        <a:pt x="11744" y="4650"/>
                        <a:pt x="7876" y="4191"/>
                      </a:cubicBezTo>
                      <a:cubicBezTo>
                        <a:pt x="5579" y="3919"/>
                        <a:pt x="0" y="12790"/>
                        <a:pt x="0" y="12790"/>
                      </a:cubicBezTo>
                      <a:cubicBezTo>
                        <a:pt x="0" y="12790"/>
                        <a:pt x="10709" y="11633"/>
                        <a:pt x="12974" y="14519"/>
                      </a:cubicBezTo>
                      <a:cubicBezTo>
                        <a:pt x="15238" y="17405"/>
                        <a:pt x="17389" y="20982"/>
                        <a:pt x="17389" y="20982"/>
                      </a:cubicBezTo>
                      <a:lnTo>
                        <a:pt x="21600" y="12823"/>
                      </a:lnTo>
                      <a:lnTo>
                        <a:pt x="18883" y="9540"/>
                      </a:lnTo>
                      <a:close/>
                      <a:moveTo>
                        <a:pt x="18883" y="9540"/>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47" name="AutoShape 50">
                  <a:extLst>
                    <a:ext uri="{FF2B5EF4-FFF2-40B4-BE49-F238E27FC236}">
                      <a16:creationId xmlns:a16="http://schemas.microsoft.com/office/drawing/2014/main" id="{9EE94EC3-810F-8C62-3710-A7A3D48F038B}"/>
                    </a:ext>
                  </a:extLst>
                </p:cNvPr>
                <p:cNvSpPr>
                  <a:spLocks/>
                </p:cNvSpPr>
                <p:nvPr/>
              </p:nvSpPr>
              <p:spPr bwMode="auto">
                <a:xfrm>
                  <a:off x="0" y="1872"/>
                  <a:ext cx="492" cy="349"/>
                </a:xfrm>
                <a:custGeom>
                  <a:avLst/>
                  <a:gdLst/>
                  <a:ahLst/>
                  <a:cxnLst/>
                  <a:rect l="0" t="0" r="r" b="b"/>
                  <a:pathLst>
                    <a:path w="21600" h="21599">
                      <a:moveTo>
                        <a:pt x="17632" y="3672"/>
                      </a:moveTo>
                      <a:lnTo>
                        <a:pt x="13683" y="0"/>
                      </a:lnTo>
                      <a:cubicBezTo>
                        <a:pt x="13683" y="0"/>
                        <a:pt x="12315" y="-1"/>
                        <a:pt x="8426" y="541"/>
                      </a:cubicBezTo>
                      <a:cubicBezTo>
                        <a:pt x="4537" y="1082"/>
                        <a:pt x="5350" y="1409"/>
                        <a:pt x="5350" y="1409"/>
                      </a:cubicBezTo>
                      <a:lnTo>
                        <a:pt x="8496" y="2799"/>
                      </a:lnTo>
                      <a:cubicBezTo>
                        <a:pt x="8496" y="2799"/>
                        <a:pt x="8635" y="4536"/>
                        <a:pt x="4594" y="7121"/>
                      </a:cubicBezTo>
                      <a:cubicBezTo>
                        <a:pt x="2194" y="8657"/>
                        <a:pt x="0" y="21599"/>
                        <a:pt x="0" y="21599"/>
                      </a:cubicBezTo>
                      <a:cubicBezTo>
                        <a:pt x="0" y="21599"/>
                        <a:pt x="10262" y="12095"/>
                        <a:pt x="13625" y="13110"/>
                      </a:cubicBezTo>
                      <a:cubicBezTo>
                        <a:pt x="16988" y="14126"/>
                        <a:pt x="20501" y="15899"/>
                        <a:pt x="20501" y="15899"/>
                      </a:cubicBezTo>
                      <a:lnTo>
                        <a:pt x="21600" y="4717"/>
                      </a:lnTo>
                      <a:lnTo>
                        <a:pt x="17632" y="3672"/>
                      </a:lnTo>
                      <a:close/>
                      <a:moveTo>
                        <a:pt x="17632" y="3672"/>
                      </a:moveTo>
                    </a:path>
                  </a:pathLst>
                </a:custGeom>
                <a:solidFill>
                  <a:srgbClr val="0C2E52"/>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nvGrpSpPr>
              <p:cNvPr id="7" name="Group 81">
                <a:extLst>
                  <a:ext uri="{FF2B5EF4-FFF2-40B4-BE49-F238E27FC236}">
                    <a16:creationId xmlns:a16="http://schemas.microsoft.com/office/drawing/2014/main" id="{3E68563C-2962-2359-564D-7543BC97378D}"/>
                  </a:ext>
                </a:extLst>
              </p:cNvPr>
              <p:cNvGrpSpPr>
                <a:grpSpLocks/>
              </p:cNvGrpSpPr>
              <p:nvPr/>
            </p:nvGrpSpPr>
            <p:grpSpPr bwMode="auto">
              <a:xfrm>
                <a:off x="0" y="0"/>
                <a:ext cx="3906" cy="2319"/>
                <a:chOff x="0" y="0"/>
                <a:chExt cx="3906" cy="2319"/>
              </a:xfrm>
            </p:grpSpPr>
            <p:sp>
              <p:nvSpPr>
                <p:cNvPr id="8" name="AutoShape 52">
                  <a:extLst>
                    <a:ext uri="{FF2B5EF4-FFF2-40B4-BE49-F238E27FC236}">
                      <a16:creationId xmlns:a16="http://schemas.microsoft.com/office/drawing/2014/main" id="{141AA1DD-E403-7358-9D5F-A210B043DA64}"/>
                    </a:ext>
                  </a:extLst>
                </p:cNvPr>
                <p:cNvSpPr>
                  <a:spLocks/>
                </p:cNvSpPr>
                <p:nvPr/>
              </p:nvSpPr>
              <p:spPr bwMode="auto">
                <a:xfrm>
                  <a:off x="256" y="1352"/>
                  <a:ext cx="1801" cy="839"/>
                </a:xfrm>
                <a:custGeom>
                  <a:avLst/>
                  <a:gdLst/>
                  <a:ahLst/>
                  <a:cxnLst/>
                  <a:rect l="0" t="0" r="r" b="b"/>
                  <a:pathLst>
                    <a:path w="21600" h="20880">
                      <a:moveTo>
                        <a:pt x="21600" y="10127"/>
                      </a:moveTo>
                      <a:cubicBezTo>
                        <a:pt x="21600" y="10127"/>
                        <a:pt x="17978" y="21600"/>
                        <a:pt x="0" y="20844"/>
                      </a:cubicBezTo>
                      <a:cubicBezTo>
                        <a:pt x="0" y="20844"/>
                        <a:pt x="34" y="18544"/>
                        <a:pt x="1021" y="15003"/>
                      </a:cubicBezTo>
                      <a:cubicBezTo>
                        <a:pt x="1021" y="15003"/>
                        <a:pt x="12935" y="15274"/>
                        <a:pt x="17527" y="0"/>
                      </a:cubicBezTo>
                      <a:cubicBezTo>
                        <a:pt x="17527" y="0"/>
                        <a:pt x="21166" y="4856"/>
                        <a:pt x="21600" y="10127"/>
                      </a:cubicBezTo>
                      <a:close/>
                      <a:moveTo>
                        <a:pt x="21600" y="10127"/>
                      </a:moveTo>
                    </a:path>
                  </a:pathLst>
                </a:custGeom>
                <a:solidFill>
                  <a:schemeClr val="accent1">
                    <a:lumMod val="7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9" name="AutoShape 53">
                  <a:extLst>
                    <a:ext uri="{FF2B5EF4-FFF2-40B4-BE49-F238E27FC236}">
                      <a16:creationId xmlns:a16="http://schemas.microsoft.com/office/drawing/2014/main" id="{595335F7-6C22-1D58-75EE-0CA9875AF413}"/>
                    </a:ext>
                  </a:extLst>
                </p:cNvPr>
                <p:cNvSpPr>
                  <a:spLocks/>
                </p:cNvSpPr>
                <p:nvPr/>
              </p:nvSpPr>
              <p:spPr bwMode="auto">
                <a:xfrm>
                  <a:off x="760" y="1064"/>
                  <a:ext cx="1086" cy="1060"/>
                </a:xfrm>
                <a:custGeom>
                  <a:avLst/>
                  <a:gdLst/>
                  <a:ahLst/>
                  <a:cxnLst/>
                  <a:rect l="0" t="0" r="r" b="b"/>
                  <a:pathLst>
                    <a:path w="21600" h="15335">
                      <a:moveTo>
                        <a:pt x="16390" y="0"/>
                      </a:moveTo>
                      <a:cubicBezTo>
                        <a:pt x="16390" y="0"/>
                        <a:pt x="13930" y="1207"/>
                        <a:pt x="13025" y="2413"/>
                      </a:cubicBezTo>
                      <a:cubicBezTo>
                        <a:pt x="12119" y="3618"/>
                        <a:pt x="17277" y="16285"/>
                        <a:pt x="2664" y="9614"/>
                      </a:cubicBezTo>
                      <a:lnTo>
                        <a:pt x="1758" y="10374"/>
                      </a:lnTo>
                      <a:lnTo>
                        <a:pt x="0" y="12536"/>
                      </a:lnTo>
                      <a:cubicBezTo>
                        <a:pt x="0" y="12536"/>
                        <a:pt x="19038" y="21600"/>
                        <a:pt x="21600" y="7105"/>
                      </a:cubicBezTo>
                      <a:lnTo>
                        <a:pt x="16390" y="0"/>
                      </a:lnTo>
                      <a:close/>
                      <a:moveTo>
                        <a:pt x="16390" y="0"/>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10" name="Group 56">
                  <a:extLst>
                    <a:ext uri="{FF2B5EF4-FFF2-40B4-BE49-F238E27FC236}">
                      <a16:creationId xmlns:a16="http://schemas.microsoft.com/office/drawing/2014/main" id="{353E3C1F-1E8B-6DC6-8328-9C62787B81EC}"/>
                    </a:ext>
                  </a:extLst>
                </p:cNvPr>
                <p:cNvGrpSpPr>
                  <a:grpSpLocks/>
                </p:cNvGrpSpPr>
                <p:nvPr/>
              </p:nvGrpSpPr>
              <p:grpSpPr bwMode="auto">
                <a:xfrm>
                  <a:off x="1400" y="392"/>
                  <a:ext cx="230" cy="295"/>
                  <a:chOff x="0" y="0"/>
                  <a:chExt cx="230" cy="295"/>
                </a:xfrm>
              </p:grpSpPr>
              <p:sp>
                <p:nvSpPr>
                  <p:cNvPr id="35" name="AutoShape 54">
                    <a:extLst>
                      <a:ext uri="{FF2B5EF4-FFF2-40B4-BE49-F238E27FC236}">
                        <a16:creationId xmlns:a16="http://schemas.microsoft.com/office/drawing/2014/main" id="{3D647DDA-2ECD-0E98-21A9-E7651DAAF156}"/>
                      </a:ext>
                    </a:extLst>
                  </p:cNvPr>
                  <p:cNvSpPr>
                    <a:spLocks/>
                  </p:cNvSpPr>
                  <p:nvPr/>
                </p:nvSpPr>
                <p:spPr bwMode="auto">
                  <a:xfrm>
                    <a:off x="0" y="0"/>
                    <a:ext cx="230" cy="295"/>
                  </a:xfrm>
                  <a:custGeom>
                    <a:avLst/>
                    <a:gdLst/>
                    <a:ahLst/>
                    <a:cxnLst/>
                    <a:rect l="0" t="0" r="r" b="b"/>
                    <a:pathLst>
                      <a:path w="20576" h="20296">
                        <a:moveTo>
                          <a:pt x="20576" y="7194"/>
                        </a:moveTo>
                        <a:cubicBezTo>
                          <a:pt x="20576" y="7194"/>
                          <a:pt x="20214" y="17612"/>
                          <a:pt x="15535" y="18165"/>
                        </a:cubicBezTo>
                        <a:cubicBezTo>
                          <a:pt x="10855" y="18718"/>
                          <a:pt x="12295" y="15557"/>
                          <a:pt x="12295" y="15557"/>
                        </a:cubicBezTo>
                        <a:cubicBezTo>
                          <a:pt x="12295" y="15557"/>
                          <a:pt x="7899" y="21600"/>
                          <a:pt x="5153" y="20038"/>
                        </a:cubicBezTo>
                        <a:cubicBezTo>
                          <a:pt x="4540" y="19689"/>
                          <a:pt x="4023" y="18363"/>
                          <a:pt x="4968" y="17160"/>
                        </a:cubicBezTo>
                        <a:cubicBezTo>
                          <a:pt x="4968" y="17160"/>
                          <a:pt x="1135" y="15694"/>
                          <a:pt x="55" y="10014"/>
                        </a:cubicBezTo>
                        <a:cubicBezTo>
                          <a:pt x="-1024" y="4335"/>
                          <a:pt x="14091" y="0"/>
                          <a:pt x="14091" y="0"/>
                        </a:cubicBezTo>
                        <a:lnTo>
                          <a:pt x="20576" y="7194"/>
                        </a:lnTo>
                        <a:close/>
                        <a:moveTo>
                          <a:pt x="20576" y="7194"/>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6" name="AutoShape 55">
                    <a:extLst>
                      <a:ext uri="{FF2B5EF4-FFF2-40B4-BE49-F238E27FC236}">
                        <a16:creationId xmlns:a16="http://schemas.microsoft.com/office/drawing/2014/main" id="{A1A3586E-E5B2-7D0B-0BB3-99FF18C51DC9}"/>
                      </a:ext>
                    </a:extLst>
                  </p:cNvPr>
                  <p:cNvSpPr>
                    <a:spLocks/>
                  </p:cNvSpPr>
                  <p:nvPr/>
                </p:nvSpPr>
                <p:spPr bwMode="auto">
                  <a:xfrm>
                    <a:off x="136" y="192"/>
                    <a:ext cx="56" cy="44"/>
                  </a:xfrm>
                  <a:custGeom>
                    <a:avLst/>
                    <a:gdLst/>
                    <a:ahLst/>
                    <a:cxnLst/>
                    <a:rect l="0" t="0" r="r" b="b"/>
                    <a:pathLst>
                      <a:path w="20867" h="20599">
                        <a:moveTo>
                          <a:pt x="19869" y="165"/>
                        </a:moveTo>
                        <a:cubicBezTo>
                          <a:pt x="15704" y="-747"/>
                          <a:pt x="12028" y="2278"/>
                          <a:pt x="8832" y="5258"/>
                        </a:cubicBezTo>
                        <a:cubicBezTo>
                          <a:pt x="6814" y="7137"/>
                          <a:pt x="5073" y="9338"/>
                          <a:pt x="3458" y="11739"/>
                        </a:cubicBezTo>
                        <a:cubicBezTo>
                          <a:pt x="2063" y="13807"/>
                          <a:pt x="-271" y="16743"/>
                          <a:pt x="25" y="19601"/>
                        </a:cubicBezTo>
                        <a:cubicBezTo>
                          <a:pt x="156" y="20853"/>
                          <a:pt x="1622" y="20731"/>
                          <a:pt x="2265" y="20292"/>
                        </a:cubicBezTo>
                        <a:cubicBezTo>
                          <a:pt x="3912" y="19169"/>
                          <a:pt x="4768" y="17544"/>
                          <a:pt x="5982" y="15783"/>
                        </a:cubicBezTo>
                        <a:cubicBezTo>
                          <a:pt x="7552" y="13504"/>
                          <a:pt x="9368" y="11528"/>
                          <a:pt x="11136" y="9497"/>
                        </a:cubicBezTo>
                        <a:cubicBezTo>
                          <a:pt x="13956" y="6262"/>
                          <a:pt x="17401" y="4637"/>
                          <a:pt x="20494" y="1967"/>
                        </a:cubicBezTo>
                        <a:cubicBezTo>
                          <a:pt x="21329" y="1247"/>
                          <a:pt x="20600" y="328"/>
                          <a:pt x="19869" y="165"/>
                        </a:cubicBezTo>
                        <a:close/>
                        <a:moveTo>
                          <a:pt x="19869" y="165"/>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nvGrpSpPr>
                <p:cNvPr id="11" name="Group 59">
                  <a:extLst>
                    <a:ext uri="{FF2B5EF4-FFF2-40B4-BE49-F238E27FC236}">
                      <a16:creationId xmlns:a16="http://schemas.microsoft.com/office/drawing/2014/main" id="{A94C11AF-359B-805C-78F7-FC8AAC01E97B}"/>
                    </a:ext>
                  </a:extLst>
                </p:cNvPr>
                <p:cNvGrpSpPr>
                  <a:grpSpLocks/>
                </p:cNvGrpSpPr>
                <p:nvPr/>
              </p:nvGrpSpPr>
              <p:grpSpPr bwMode="auto">
                <a:xfrm>
                  <a:off x="3672" y="184"/>
                  <a:ext cx="234" cy="269"/>
                  <a:chOff x="0" y="0"/>
                  <a:chExt cx="234" cy="269"/>
                </a:xfrm>
              </p:grpSpPr>
              <p:sp>
                <p:nvSpPr>
                  <p:cNvPr id="33" name="AutoShape 57">
                    <a:extLst>
                      <a:ext uri="{FF2B5EF4-FFF2-40B4-BE49-F238E27FC236}">
                        <a16:creationId xmlns:a16="http://schemas.microsoft.com/office/drawing/2014/main" id="{FA0E8D50-F01E-0417-7F31-5156D416415D}"/>
                      </a:ext>
                    </a:extLst>
                  </p:cNvPr>
                  <p:cNvSpPr>
                    <a:spLocks/>
                  </p:cNvSpPr>
                  <p:nvPr/>
                </p:nvSpPr>
                <p:spPr bwMode="auto">
                  <a:xfrm>
                    <a:off x="0" y="0"/>
                    <a:ext cx="234" cy="266"/>
                  </a:xfrm>
                  <a:custGeom>
                    <a:avLst/>
                    <a:gdLst/>
                    <a:ahLst/>
                    <a:cxnLst/>
                    <a:rect l="0" t="0" r="r" b="b"/>
                    <a:pathLst>
                      <a:path w="18515" h="20970">
                        <a:moveTo>
                          <a:pt x="0" y="3799"/>
                        </a:moveTo>
                        <a:cubicBezTo>
                          <a:pt x="0" y="3799"/>
                          <a:pt x="3811" y="0"/>
                          <a:pt x="5718" y="0"/>
                        </a:cubicBezTo>
                        <a:cubicBezTo>
                          <a:pt x="7623" y="0"/>
                          <a:pt x="13976" y="1583"/>
                          <a:pt x="17788" y="5699"/>
                        </a:cubicBezTo>
                        <a:cubicBezTo>
                          <a:pt x="21600" y="9814"/>
                          <a:pt x="9178" y="20807"/>
                          <a:pt x="9178" y="20807"/>
                        </a:cubicBezTo>
                        <a:cubicBezTo>
                          <a:pt x="9178" y="20807"/>
                          <a:pt x="2960" y="21600"/>
                          <a:pt x="1480" y="19682"/>
                        </a:cubicBezTo>
                        <a:cubicBezTo>
                          <a:pt x="0" y="17762"/>
                          <a:pt x="0" y="3799"/>
                          <a:pt x="0" y="3799"/>
                        </a:cubicBezTo>
                        <a:close/>
                        <a:moveTo>
                          <a:pt x="0" y="3799"/>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4" name="AutoShape 58">
                    <a:extLst>
                      <a:ext uri="{FF2B5EF4-FFF2-40B4-BE49-F238E27FC236}">
                        <a16:creationId xmlns:a16="http://schemas.microsoft.com/office/drawing/2014/main" id="{753E76EC-DFAE-B3FC-017A-C71BAE735E31}"/>
                      </a:ext>
                    </a:extLst>
                  </p:cNvPr>
                  <p:cNvSpPr>
                    <a:spLocks/>
                  </p:cNvSpPr>
                  <p:nvPr/>
                </p:nvSpPr>
                <p:spPr bwMode="auto">
                  <a:xfrm>
                    <a:off x="0" y="39"/>
                    <a:ext cx="169" cy="230"/>
                  </a:xfrm>
                  <a:custGeom>
                    <a:avLst/>
                    <a:gdLst/>
                    <a:ahLst/>
                    <a:cxnLst/>
                    <a:rect l="0" t="0" r="r" b="b"/>
                    <a:pathLst>
                      <a:path w="21400" h="21339">
                        <a:moveTo>
                          <a:pt x="20945" y="3049"/>
                        </a:moveTo>
                        <a:cubicBezTo>
                          <a:pt x="19305" y="3049"/>
                          <a:pt x="17293" y="4084"/>
                          <a:pt x="16507" y="5298"/>
                        </a:cubicBezTo>
                        <a:cubicBezTo>
                          <a:pt x="15210" y="4589"/>
                          <a:pt x="13434" y="3973"/>
                          <a:pt x="11528" y="3448"/>
                        </a:cubicBezTo>
                        <a:cubicBezTo>
                          <a:pt x="11681" y="3283"/>
                          <a:pt x="11842" y="3121"/>
                          <a:pt x="12025" y="2971"/>
                        </a:cubicBezTo>
                        <a:cubicBezTo>
                          <a:pt x="12558" y="2538"/>
                          <a:pt x="13331" y="2338"/>
                          <a:pt x="13804" y="1887"/>
                        </a:cubicBezTo>
                        <a:cubicBezTo>
                          <a:pt x="14088" y="1615"/>
                          <a:pt x="13555" y="1443"/>
                          <a:pt x="13250" y="1450"/>
                        </a:cubicBezTo>
                        <a:cubicBezTo>
                          <a:pt x="12188" y="1470"/>
                          <a:pt x="11316" y="1879"/>
                          <a:pt x="10630" y="2470"/>
                        </a:cubicBezTo>
                        <a:cubicBezTo>
                          <a:pt x="10413" y="2659"/>
                          <a:pt x="10224" y="2861"/>
                          <a:pt x="10080" y="3072"/>
                        </a:cubicBezTo>
                        <a:cubicBezTo>
                          <a:pt x="7969" y="2555"/>
                          <a:pt x="5806" y="2148"/>
                          <a:pt x="4027" y="1850"/>
                        </a:cubicBezTo>
                        <a:cubicBezTo>
                          <a:pt x="4233" y="1676"/>
                          <a:pt x="4446" y="1505"/>
                          <a:pt x="4696" y="1358"/>
                        </a:cubicBezTo>
                        <a:cubicBezTo>
                          <a:pt x="5078" y="1132"/>
                          <a:pt x="5510" y="952"/>
                          <a:pt x="5948" y="794"/>
                        </a:cubicBezTo>
                        <a:cubicBezTo>
                          <a:pt x="6282" y="673"/>
                          <a:pt x="6755" y="560"/>
                          <a:pt x="6866" y="272"/>
                        </a:cubicBezTo>
                        <a:cubicBezTo>
                          <a:pt x="6905" y="165"/>
                          <a:pt x="6803" y="75"/>
                          <a:pt x="6663" y="47"/>
                        </a:cubicBezTo>
                        <a:cubicBezTo>
                          <a:pt x="5638" y="-157"/>
                          <a:pt x="4614" y="347"/>
                          <a:pt x="3822" y="779"/>
                        </a:cubicBezTo>
                        <a:cubicBezTo>
                          <a:pt x="3458" y="978"/>
                          <a:pt x="2978" y="1281"/>
                          <a:pt x="2628" y="1626"/>
                        </a:cubicBezTo>
                        <a:cubicBezTo>
                          <a:pt x="1042" y="1383"/>
                          <a:pt x="0" y="1259"/>
                          <a:pt x="0" y="1259"/>
                        </a:cubicBezTo>
                        <a:lnTo>
                          <a:pt x="0" y="17745"/>
                        </a:lnTo>
                        <a:cubicBezTo>
                          <a:pt x="0" y="17745"/>
                          <a:pt x="2547" y="21443"/>
                          <a:pt x="6621" y="21337"/>
                        </a:cubicBezTo>
                        <a:cubicBezTo>
                          <a:pt x="10694" y="21231"/>
                          <a:pt x="8149" y="8638"/>
                          <a:pt x="8149" y="8638"/>
                        </a:cubicBezTo>
                        <a:cubicBezTo>
                          <a:pt x="8149" y="8638"/>
                          <a:pt x="15281" y="13497"/>
                          <a:pt x="18335" y="8638"/>
                        </a:cubicBezTo>
                        <a:cubicBezTo>
                          <a:pt x="18999" y="7581"/>
                          <a:pt x="18507" y="6637"/>
                          <a:pt x="17333" y="5803"/>
                        </a:cubicBezTo>
                        <a:cubicBezTo>
                          <a:pt x="17717" y="5370"/>
                          <a:pt x="18114" y="4951"/>
                          <a:pt x="18636" y="4583"/>
                        </a:cubicBezTo>
                        <a:cubicBezTo>
                          <a:pt x="19408" y="4039"/>
                          <a:pt x="20457" y="3879"/>
                          <a:pt x="21274" y="3411"/>
                        </a:cubicBezTo>
                        <a:cubicBezTo>
                          <a:pt x="21600" y="3225"/>
                          <a:pt x="21220" y="3049"/>
                          <a:pt x="20945" y="3049"/>
                        </a:cubicBezTo>
                        <a:close/>
                        <a:moveTo>
                          <a:pt x="20945" y="3049"/>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12" name="AutoShape 60">
                  <a:extLst>
                    <a:ext uri="{FF2B5EF4-FFF2-40B4-BE49-F238E27FC236}">
                      <a16:creationId xmlns:a16="http://schemas.microsoft.com/office/drawing/2014/main" id="{BF902640-55FE-88EA-4C1D-10DFD9D64E65}"/>
                    </a:ext>
                  </a:extLst>
                </p:cNvPr>
                <p:cNvSpPr>
                  <a:spLocks/>
                </p:cNvSpPr>
                <p:nvPr/>
              </p:nvSpPr>
              <p:spPr bwMode="auto">
                <a:xfrm>
                  <a:off x="2728" y="391"/>
                  <a:ext cx="1066" cy="807"/>
                </a:xfrm>
                <a:custGeom>
                  <a:avLst/>
                  <a:gdLst/>
                  <a:ahLst/>
                  <a:cxnLst/>
                  <a:rect l="0" t="0" r="r" b="b"/>
                  <a:pathLst>
                    <a:path w="20741" h="19545">
                      <a:moveTo>
                        <a:pt x="237" y="19481"/>
                      </a:moveTo>
                      <a:cubicBezTo>
                        <a:pt x="237" y="19481"/>
                        <a:pt x="13303" y="21600"/>
                        <a:pt x="20741" y="1502"/>
                      </a:cubicBezTo>
                      <a:lnTo>
                        <a:pt x="18322" y="0"/>
                      </a:lnTo>
                      <a:cubicBezTo>
                        <a:pt x="18322" y="0"/>
                        <a:pt x="11277" y="14102"/>
                        <a:pt x="2194" y="10700"/>
                      </a:cubicBezTo>
                      <a:cubicBezTo>
                        <a:pt x="2194" y="10700"/>
                        <a:pt x="-859" y="12554"/>
                        <a:pt x="237" y="19481"/>
                      </a:cubicBezTo>
                      <a:close/>
                      <a:moveTo>
                        <a:pt x="237" y="19481"/>
                      </a:moveTo>
                    </a:path>
                  </a:pathLst>
                </a:custGeom>
                <a:solidFill>
                  <a:schemeClr val="accent1">
                    <a:lumMod val="7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nvGrpSpPr>
                <p:cNvPr id="13" name="Group 72">
                  <a:extLst>
                    <a:ext uri="{FF2B5EF4-FFF2-40B4-BE49-F238E27FC236}">
                      <a16:creationId xmlns:a16="http://schemas.microsoft.com/office/drawing/2014/main" id="{DBB5DCE2-EE81-5384-0F21-E7EC88ABC128}"/>
                    </a:ext>
                  </a:extLst>
                </p:cNvPr>
                <p:cNvGrpSpPr>
                  <a:grpSpLocks/>
                </p:cNvGrpSpPr>
                <p:nvPr/>
              </p:nvGrpSpPr>
              <p:grpSpPr bwMode="auto">
                <a:xfrm>
                  <a:off x="2752" y="0"/>
                  <a:ext cx="661" cy="946"/>
                  <a:chOff x="0" y="0"/>
                  <a:chExt cx="661" cy="946"/>
                </a:xfrm>
              </p:grpSpPr>
              <p:grpSp>
                <p:nvGrpSpPr>
                  <p:cNvPr id="22" name="Group 64">
                    <a:extLst>
                      <a:ext uri="{FF2B5EF4-FFF2-40B4-BE49-F238E27FC236}">
                        <a16:creationId xmlns:a16="http://schemas.microsoft.com/office/drawing/2014/main" id="{7E97F172-4AC2-D708-0567-645992D243C9}"/>
                      </a:ext>
                    </a:extLst>
                  </p:cNvPr>
                  <p:cNvGrpSpPr>
                    <a:grpSpLocks/>
                  </p:cNvGrpSpPr>
                  <p:nvPr/>
                </p:nvGrpSpPr>
                <p:grpSpPr bwMode="auto">
                  <a:xfrm>
                    <a:off x="0" y="0"/>
                    <a:ext cx="661" cy="946"/>
                    <a:chOff x="0" y="0"/>
                    <a:chExt cx="661" cy="946"/>
                  </a:xfrm>
                </p:grpSpPr>
                <p:sp>
                  <p:nvSpPr>
                    <p:cNvPr id="30" name="AutoShape 61">
                      <a:extLst>
                        <a:ext uri="{FF2B5EF4-FFF2-40B4-BE49-F238E27FC236}">
                          <a16:creationId xmlns:a16="http://schemas.microsoft.com/office/drawing/2014/main" id="{F1D85588-F90B-5584-E302-CFB5BA793885}"/>
                        </a:ext>
                      </a:extLst>
                    </p:cNvPr>
                    <p:cNvSpPr>
                      <a:spLocks/>
                    </p:cNvSpPr>
                    <p:nvPr/>
                  </p:nvSpPr>
                  <p:spPr bwMode="auto">
                    <a:xfrm>
                      <a:off x="0" y="128"/>
                      <a:ext cx="535" cy="815"/>
                    </a:xfrm>
                    <a:custGeom>
                      <a:avLst/>
                      <a:gdLst/>
                      <a:ahLst/>
                      <a:cxnLst/>
                      <a:rect l="0" t="0" r="r" b="b"/>
                      <a:pathLst>
                        <a:path w="21331" h="18923">
                          <a:moveTo>
                            <a:pt x="21312" y="5707"/>
                          </a:moveTo>
                          <a:cubicBezTo>
                            <a:pt x="21600" y="7232"/>
                            <a:pt x="18529" y="13331"/>
                            <a:pt x="17566" y="15039"/>
                          </a:cubicBezTo>
                          <a:cubicBezTo>
                            <a:pt x="16850" y="16310"/>
                            <a:pt x="11320" y="15599"/>
                            <a:pt x="10371" y="15338"/>
                          </a:cubicBezTo>
                          <a:cubicBezTo>
                            <a:pt x="9423" y="15077"/>
                            <a:pt x="4115" y="18923"/>
                            <a:pt x="4115" y="18923"/>
                          </a:cubicBezTo>
                          <a:lnTo>
                            <a:pt x="0" y="16375"/>
                          </a:lnTo>
                          <a:lnTo>
                            <a:pt x="3034" y="13322"/>
                          </a:lnTo>
                          <a:lnTo>
                            <a:pt x="1786" y="11908"/>
                          </a:lnTo>
                          <a:lnTo>
                            <a:pt x="1214" y="7585"/>
                          </a:lnTo>
                          <a:cubicBezTo>
                            <a:pt x="1214" y="7585"/>
                            <a:pt x="2458" y="2192"/>
                            <a:pt x="5035" y="1293"/>
                          </a:cubicBezTo>
                          <a:cubicBezTo>
                            <a:pt x="7612" y="395"/>
                            <a:pt x="19730" y="-2677"/>
                            <a:pt x="21312" y="5707"/>
                          </a:cubicBezTo>
                          <a:close/>
                          <a:moveTo>
                            <a:pt x="21312" y="5707"/>
                          </a:moveTo>
                        </a:path>
                      </a:pathLst>
                    </a:custGeom>
                    <a:solidFill>
                      <a:srgbClr val="FDB980"/>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1" name="AutoShape 62">
                      <a:extLst>
                        <a:ext uri="{FF2B5EF4-FFF2-40B4-BE49-F238E27FC236}">
                          <a16:creationId xmlns:a16="http://schemas.microsoft.com/office/drawing/2014/main" id="{B6387FDD-DF6D-0BBA-24F7-6FFB96FA7893}"/>
                        </a:ext>
                      </a:extLst>
                    </p:cNvPr>
                    <p:cNvSpPr>
                      <a:spLocks/>
                    </p:cNvSpPr>
                    <p:nvPr/>
                  </p:nvSpPr>
                  <p:spPr bwMode="auto">
                    <a:xfrm>
                      <a:off x="0" y="0"/>
                      <a:ext cx="661" cy="678"/>
                    </a:xfrm>
                    <a:custGeom>
                      <a:avLst/>
                      <a:gdLst/>
                      <a:ahLst/>
                      <a:cxnLst/>
                      <a:rect l="0" t="0" r="r" b="b"/>
                      <a:pathLst>
                        <a:path w="20180" h="20975">
                          <a:moveTo>
                            <a:pt x="15416" y="11263"/>
                          </a:moveTo>
                          <a:cubicBezTo>
                            <a:pt x="15416" y="11263"/>
                            <a:pt x="17200" y="12227"/>
                            <a:pt x="18955" y="10771"/>
                          </a:cubicBezTo>
                          <a:cubicBezTo>
                            <a:pt x="20710" y="9315"/>
                            <a:pt x="21053" y="5662"/>
                            <a:pt x="16751" y="1857"/>
                          </a:cubicBezTo>
                          <a:cubicBezTo>
                            <a:pt x="16751" y="1857"/>
                            <a:pt x="18844" y="4859"/>
                            <a:pt x="18518" y="5247"/>
                          </a:cubicBezTo>
                          <a:cubicBezTo>
                            <a:pt x="18518" y="5247"/>
                            <a:pt x="16288" y="1477"/>
                            <a:pt x="15417" y="1221"/>
                          </a:cubicBezTo>
                          <a:cubicBezTo>
                            <a:pt x="15417" y="1221"/>
                            <a:pt x="16670" y="3482"/>
                            <a:pt x="16647" y="3876"/>
                          </a:cubicBezTo>
                          <a:cubicBezTo>
                            <a:pt x="16608" y="4518"/>
                            <a:pt x="15929" y="2182"/>
                            <a:pt x="13122" y="920"/>
                          </a:cubicBezTo>
                          <a:cubicBezTo>
                            <a:pt x="11332" y="115"/>
                            <a:pt x="5238" y="-625"/>
                            <a:pt x="3776" y="828"/>
                          </a:cubicBezTo>
                          <a:cubicBezTo>
                            <a:pt x="2314" y="2280"/>
                            <a:pt x="2109" y="4409"/>
                            <a:pt x="2109" y="4409"/>
                          </a:cubicBezTo>
                          <a:cubicBezTo>
                            <a:pt x="2109" y="4409"/>
                            <a:pt x="1771" y="5997"/>
                            <a:pt x="612" y="6875"/>
                          </a:cubicBezTo>
                          <a:cubicBezTo>
                            <a:pt x="-547" y="7753"/>
                            <a:pt x="270" y="12894"/>
                            <a:pt x="406" y="14719"/>
                          </a:cubicBezTo>
                          <a:cubicBezTo>
                            <a:pt x="543" y="16544"/>
                            <a:pt x="167" y="18751"/>
                            <a:pt x="167" y="18751"/>
                          </a:cubicBezTo>
                          <a:lnTo>
                            <a:pt x="1980" y="20975"/>
                          </a:lnTo>
                          <a:lnTo>
                            <a:pt x="2576" y="14874"/>
                          </a:lnTo>
                          <a:cubicBezTo>
                            <a:pt x="2576" y="14874"/>
                            <a:pt x="681" y="11701"/>
                            <a:pt x="2055" y="9971"/>
                          </a:cubicBezTo>
                          <a:cubicBezTo>
                            <a:pt x="3428" y="8241"/>
                            <a:pt x="4685" y="8963"/>
                            <a:pt x="5159" y="10001"/>
                          </a:cubicBezTo>
                          <a:cubicBezTo>
                            <a:pt x="5876" y="11574"/>
                            <a:pt x="5543" y="12888"/>
                            <a:pt x="5543" y="12888"/>
                          </a:cubicBezTo>
                          <a:lnTo>
                            <a:pt x="6427" y="12674"/>
                          </a:lnTo>
                          <a:cubicBezTo>
                            <a:pt x="6427" y="12674"/>
                            <a:pt x="6201" y="11135"/>
                            <a:pt x="7306" y="9436"/>
                          </a:cubicBezTo>
                          <a:cubicBezTo>
                            <a:pt x="8411" y="7736"/>
                            <a:pt x="10166" y="3984"/>
                            <a:pt x="15416" y="11263"/>
                          </a:cubicBezTo>
                          <a:close/>
                          <a:moveTo>
                            <a:pt x="15416" y="11263"/>
                          </a:moveTo>
                        </a:path>
                      </a:pathLst>
                    </a:custGeom>
                    <a:solidFill>
                      <a:srgbClr val="383838"/>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32" name="AutoShape 63">
                      <a:extLst>
                        <a:ext uri="{FF2B5EF4-FFF2-40B4-BE49-F238E27FC236}">
                          <a16:creationId xmlns:a16="http://schemas.microsoft.com/office/drawing/2014/main" id="{ECC3AFDE-1474-28FD-266D-95971220595A}"/>
                        </a:ext>
                      </a:extLst>
                    </p:cNvPr>
                    <p:cNvSpPr>
                      <a:spLocks/>
                    </p:cNvSpPr>
                    <p:nvPr/>
                  </p:nvSpPr>
                  <p:spPr bwMode="auto">
                    <a:xfrm>
                      <a:off x="24" y="616"/>
                      <a:ext cx="407" cy="330"/>
                    </a:xfrm>
                    <a:custGeom>
                      <a:avLst/>
                      <a:gdLst/>
                      <a:ahLst/>
                      <a:cxnLst/>
                      <a:rect l="0" t="0" r="r" b="b"/>
                      <a:pathLst>
                        <a:path w="21126" h="20427">
                          <a:moveTo>
                            <a:pt x="42" y="14766"/>
                          </a:moveTo>
                          <a:cubicBezTo>
                            <a:pt x="559" y="13539"/>
                            <a:pt x="3911" y="3089"/>
                            <a:pt x="3815" y="958"/>
                          </a:cubicBezTo>
                          <a:cubicBezTo>
                            <a:pt x="3719" y="-1173"/>
                            <a:pt x="4786" y="543"/>
                            <a:pt x="7879" y="3238"/>
                          </a:cubicBezTo>
                          <a:cubicBezTo>
                            <a:pt x="10973" y="5934"/>
                            <a:pt x="20439" y="10287"/>
                            <a:pt x="20439" y="10287"/>
                          </a:cubicBezTo>
                          <a:cubicBezTo>
                            <a:pt x="20753" y="10436"/>
                            <a:pt x="20975" y="10700"/>
                            <a:pt x="21126" y="11025"/>
                          </a:cubicBezTo>
                          <a:cubicBezTo>
                            <a:pt x="19228" y="13114"/>
                            <a:pt x="13357" y="11539"/>
                            <a:pt x="12253" y="10919"/>
                          </a:cubicBezTo>
                          <a:cubicBezTo>
                            <a:pt x="11302" y="10385"/>
                            <a:pt x="4841" y="18215"/>
                            <a:pt x="3979" y="20427"/>
                          </a:cubicBezTo>
                          <a:cubicBezTo>
                            <a:pt x="3974" y="20422"/>
                            <a:pt x="-474" y="15993"/>
                            <a:pt x="42" y="14766"/>
                          </a:cubicBezTo>
                          <a:close/>
                          <a:moveTo>
                            <a:pt x="42" y="14766"/>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23" name="AutoShape 65">
                    <a:extLst>
                      <a:ext uri="{FF2B5EF4-FFF2-40B4-BE49-F238E27FC236}">
                        <a16:creationId xmlns:a16="http://schemas.microsoft.com/office/drawing/2014/main" id="{CD7A8767-2871-8E90-6090-EA0933953998}"/>
                      </a:ext>
                    </a:extLst>
                  </p:cNvPr>
                  <p:cNvSpPr>
                    <a:spLocks/>
                  </p:cNvSpPr>
                  <p:nvPr/>
                </p:nvSpPr>
                <p:spPr bwMode="auto">
                  <a:xfrm>
                    <a:off x="96" y="328"/>
                    <a:ext cx="43" cy="123"/>
                  </a:xfrm>
                  <a:custGeom>
                    <a:avLst/>
                    <a:gdLst/>
                    <a:ahLst/>
                    <a:cxnLst/>
                    <a:rect l="0" t="0" r="r" b="b"/>
                    <a:pathLst>
                      <a:path w="21175" h="21025">
                        <a:moveTo>
                          <a:pt x="1147" y="6"/>
                        </a:moveTo>
                        <a:cubicBezTo>
                          <a:pt x="1147" y="6"/>
                          <a:pt x="21600" y="-575"/>
                          <a:pt x="21168" y="10118"/>
                        </a:cubicBezTo>
                        <a:cubicBezTo>
                          <a:pt x="20744" y="20813"/>
                          <a:pt x="0" y="21025"/>
                          <a:pt x="0" y="21025"/>
                        </a:cubicBezTo>
                        <a:cubicBezTo>
                          <a:pt x="0" y="21025"/>
                          <a:pt x="19864" y="7623"/>
                          <a:pt x="1147" y="6"/>
                        </a:cubicBezTo>
                        <a:close/>
                        <a:moveTo>
                          <a:pt x="1147" y="6"/>
                        </a:moveTo>
                      </a:path>
                    </a:pathLst>
                  </a:custGeom>
                  <a:solidFill>
                    <a:srgbClr val="F8AB7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4" name="AutoShape 66">
                    <a:extLst>
                      <a:ext uri="{FF2B5EF4-FFF2-40B4-BE49-F238E27FC236}">
                        <a16:creationId xmlns:a16="http://schemas.microsoft.com/office/drawing/2014/main" id="{840B3EF0-924E-FB51-9097-19D3F29DE168}"/>
                      </a:ext>
                    </a:extLst>
                  </p:cNvPr>
                  <p:cNvSpPr>
                    <a:spLocks/>
                  </p:cNvSpPr>
                  <p:nvPr/>
                </p:nvSpPr>
                <p:spPr bwMode="auto">
                  <a:xfrm>
                    <a:off x="376" y="432"/>
                    <a:ext cx="32" cy="47"/>
                  </a:xfrm>
                  <a:custGeom>
                    <a:avLst/>
                    <a:gdLst/>
                    <a:ahLst/>
                    <a:cxnLst/>
                    <a:rect l="0" t="0" r="r" b="b"/>
                    <a:pathLst>
                      <a:path w="21574" h="21578">
                        <a:moveTo>
                          <a:pt x="15378" y="178"/>
                        </a:moveTo>
                        <a:cubicBezTo>
                          <a:pt x="14728" y="47"/>
                          <a:pt x="14046" y="-11"/>
                          <a:pt x="13355" y="2"/>
                        </a:cubicBezTo>
                        <a:cubicBezTo>
                          <a:pt x="12663" y="14"/>
                          <a:pt x="11962" y="98"/>
                          <a:pt x="11271" y="244"/>
                        </a:cubicBezTo>
                        <a:cubicBezTo>
                          <a:pt x="10580" y="390"/>
                          <a:pt x="9900" y="599"/>
                          <a:pt x="9247" y="857"/>
                        </a:cubicBezTo>
                        <a:cubicBezTo>
                          <a:pt x="8594" y="1115"/>
                          <a:pt x="7968" y="1421"/>
                          <a:pt x="7380" y="1761"/>
                        </a:cubicBezTo>
                        <a:cubicBezTo>
                          <a:pt x="6792" y="2100"/>
                          <a:pt x="6241" y="2473"/>
                          <a:pt x="5733" y="2863"/>
                        </a:cubicBezTo>
                        <a:cubicBezTo>
                          <a:pt x="5225" y="3253"/>
                          <a:pt x="4759" y="3662"/>
                          <a:pt x="4335" y="4076"/>
                        </a:cubicBezTo>
                        <a:cubicBezTo>
                          <a:pt x="3911" y="4490"/>
                          <a:pt x="3530" y="4909"/>
                          <a:pt x="3187" y="5326"/>
                        </a:cubicBezTo>
                        <a:cubicBezTo>
                          <a:pt x="2845" y="5742"/>
                          <a:pt x="2541" y="6155"/>
                          <a:pt x="2272" y="6558"/>
                        </a:cubicBezTo>
                        <a:cubicBezTo>
                          <a:pt x="2003" y="6962"/>
                          <a:pt x="1768" y="7356"/>
                          <a:pt x="1562" y="7737"/>
                        </a:cubicBezTo>
                        <a:cubicBezTo>
                          <a:pt x="1356" y="8118"/>
                          <a:pt x="1179" y="8486"/>
                          <a:pt x="1026" y="8840"/>
                        </a:cubicBezTo>
                        <a:cubicBezTo>
                          <a:pt x="873" y="9194"/>
                          <a:pt x="728" y="9568"/>
                          <a:pt x="598" y="9965"/>
                        </a:cubicBezTo>
                        <a:cubicBezTo>
                          <a:pt x="467" y="10361"/>
                          <a:pt x="351" y="10779"/>
                          <a:pt x="256" y="11217"/>
                        </a:cubicBezTo>
                        <a:cubicBezTo>
                          <a:pt x="161" y="11655"/>
                          <a:pt x="87" y="12114"/>
                          <a:pt x="44" y="12590"/>
                        </a:cubicBezTo>
                        <a:cubicBezTo>
                          <a:pt x="0" y="13066"/>
                          <a:pt x="-13" y="13559"/>
                          <a:pt x="14" y="14063"/>
                        </a:cubicBezTo>
                        <a:cubicBezTo>
                          <a:pt x="40" y="14567"/>
                          <a:pt x="107" y="15081"/>
                          <a:pt x="223" y="15597"/>
                        </a:cubicBezTo>
                        <a:cubicBezTo>
                          <a:pt x="340" y="16112"/>
                          <a:pt x="506" y="16627"/>
                          <a:pt x="730" y="17129"/>
                        </a:cubicBezTo>
                        <a:cubicBezTo>
                          <a:pt x="954" y="17631"/>
                          <a:pt x="1237" y="18118"/>
                          <a:pt x="1581" y="18575"/>
                        </a:cubicBezTo>
                        <a:cubicBezTo>
                          <a:pt x="1924" y="19032"/>
                          <a:pt x="2330" y="19458"/>
                          <a:pt x="2794" y="19835"/>
                        </a:cubicBezTo>
                        <a:cubicBezTo>
                          <a:pt x="3259" y="20212"/>
                          <a:pt x="3782" y="20540"/>
                          <a:pt x="4354" y="20804"/>
                        </a:cubicBezTo>
                        <a:cubicBezTo>
                          <a:pt x="4925" y="21069"/>
                          <a:pt x="5545" y="21271"/>
                          <a:pt x="6196" y="21400"/>
                        </a:cubicBezTo>
                        <a:cubicBezTo>
                          <a:pt x="6846" y="21531"/>
                          <a:pt x="7528" y="21589"/>
                          <a:pt x="8219" y="21576"/>
                        </a:cubicBezTo>
                        <a:cubicBezTo>
                          <a:pt x="8911" y="21564"/>
                          <a:pt x="9612" y="21480"/>
                          <a:pt x="10303" y="21334"/>
                        </a:cubicBezTo>
                        <a:cubicBezTo>
                          <a:pt x="10994" y="21188"/>
                          <a:pt x="11674" y="20979"/>
                          <a:pt x="12327" y="20721"/>
                        </a:cubicBezTo>
                        <a:cubicBezTo>
                          <a:pt x="12980" y="20463"/>
                          <a:pt x="13606" y="20157"/>
                          <a:pt x="14194" y="19817"/>
                        </a:cubicBezTo>
                        <a:cubicBezTo>
                          <a:pt x="14782" y="19478"/>
                          <a:pt x="15333" y="19105"/>
                          <a:pt x="15841" y="18715"/>
                        </a:cubicBezTo>
                        <a:cubicBezTo>
                          <a:pt x="16349" y="18325"/>
                          <a:pt x="16815" y="17916"/>
                          <a:pt x="17239" y="17502"/>
                        </a:cubicBezTo>
                        <a:cubicBezTo>
                          <a:pt x="17663" y="17088"/>
                          <a:pt x="18044" y="16669"/>
                          <a:pt x="18387" y="16252"/>
                        </a:cubicBezTo>
                        <a:cubicBezTo>
                          <a:pt x="18729" y="15836"/>
                          <a:pt x="19033" y="15423"/>
                          <a:pt x="19302" y="15020"/>
                        </a:cubicBezTo>
                        <a:cubicBezTo>
                          <a:pt x="19571" y="14616"/>
                          <a:pt x="19806" y="14222"/>
                          <a:pt x="20012" y="13841"/>
                        </a:cubicBezTo>
                        <a:cubicBezTo>
                          <a:pt x="20218" y="13460"/>
                          <a:pt x="20395" y="13092"/>
                          <a:pt x="20548" y="12738"/>
                        </a:cubicBezTo>
                        <a:cubicBezTo>
                          <a:pt x="20701" y="12384"/>
                          <a:pt x="20846" y="12010"/>
                          <a:pt x="20976" y="11613"/>
                        </a:cubicBezTo>
                        <a:cubicBezTo>
                          <a:pt x="21107" y="11217"/>
                          <a:pt x="21223" y="10799"/>
                          <a:pt x="21318" y="10361"/>
                        </a:cubicBezTo>
                        <a:cubicBezTo>
                          <a:pt x="21413" y="9923"/>
                          <a:pt x="21487" y="9464"/>
                          <a:pt x="21530" y="8988"/>
                        </a:cubicBezTo>
                        <a:cubicBezTo>
                          <a:pt x="21574" y="8512"/>
                          <a:pt x="21587" y="8019"/>
                          <a:pt x="21560" y="7515"/>
                        </a:cubicBezTo>
                        <a:cubicBezTo>
                          <a:pt x="21534" y="7011"/>
                          <a:pt x="21467" y="6497"/>
                          <a:pt x="21351" y="5981"/>
                        </a:cubicBezTo>
                        <a:cubicBezTo>
                          <a:pt x="21234" y="5466"/>
                          <a:pt x="21068" y="4951"/>
                          <a:pt x="20844" y="4449"/>
                        </a:cubicBezTo>
                        <a:cubicBezTo>
                          <a:pt x="20620" y="3947"/>
                          <a:pt x="20337" y="3460"/>
                          <a:pt x="19993" y="3003"/>
                        </a:cubicBezTo>
                        <a:cubicBezTo>
                          <a:pt x="19650" y="2546"/>
                          <a:pt x="19244" y="2120"/>
                          <a:pt x="18780" y="1743"/>
                        </a:cubicBezTo>
                        <a:cubicBezTo>
                          <a:pt x="18315" y="1366"/>
                          <a:pt x="17792" y="1038"/>
                          <a:pt x="17220" y="774"/>
                        </a:cubicBezTo>
                        <a:cubicBezTo>
                          <a:pt x="16649" y="509"/>
                          <a:pt x="16029" y="307"/>
                          <a:pt x="15378" y="178"/>
                        </a:cubicBezTo>
                        <a:close/>
                        <a:moveTo>
                          <a:pt x="15378" y="178"/>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5" name="AutoShape 67">
                    <a:extLst>
                      <a:ext uri="{FF2B5EF4-FFF2-40B4-BE49-F238E27FC236}">
                        <a16:creationId xmlns:a16="http://schemas.microsoft.com/office/drawing/2014/main" id="{46D848F9-74C9-5C75-3550-74CB1BFA474C}"/>
                      </a:ext>
                    </a:extLst>
                  </p:cNvPr>
                  <p:cNvSpPr>
                    <a:spLocks/>
                  </p:cNvSpPr>
                  <p:nvPr/>
                </p:nvSpPr>
                <p:spPr bwMode="auto">
                  <a:xfrm>
                    <a:off x="488" y="488"/>
                    <a:ext cx="27" cy="46"/>
                  </a:xfrm>
                  <a:custGeom>
                    <a:avLst/>
                    <a:gdLst/>
                    <a:ahLst/>
                    <a:cxnLst/>
                    <a:rect l="0" t="0" r="r" b="b"/>
                    <a:pathLst>
                      <a:path w="19030" h="20015">
                        <a:moveTo>
                          <a:pt x="1782" y="8303"/>
                        </a:moveTo>
                        <a:cubicBezTo>
                          <a:pt x="-1282" y="13744"/>
                          <a:pt x="-297" y="18928"/>
                          <a:pt x="3987" y="19868"/>
                        </a:cubicBezTo>
                        <a:cubicBezTo>
                          <a:pt x="8254" y="20808"/>
                          <a:pt x="14207" y="17161"/>
                          <a:pt x="17249" y="11713"/>
                        </a:cubicBezTo>
                        <a:cubicBezTo>
                          <a:pt x="20318" y="6275"/>
                          <a:pt x="19317" y="1095"/>
                          <a:pt x="15055" y="148"/>
                        </a:cubicBezTo>
                        <a:cubicBezTo>
                          <a:pt x="10776" y="-792"/>
                          <a:pt x="4818" y="2855"/>
                          <a:pt x="1782" y="8303"/>
                        </a:cubicBezTo>
                        <a:close/>
                        <a:moveTo>
                          <a:pt x="1782" y="8303"/>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6" name="AutoShape 68">
                    <a:extLst>
                      <a:ext uri="{FF2B5EF4-FFF2-40B4-BE49-F238E27FC236}">
                        <a16:creationId xmlns:a16="http://schemas.microsoft.com/office/drawing/2014/main" id="{ED7ED751-7A7B-E77D-5A59-0CA162061C73}"/>
                      </a:ext>
                    </a:extLst>
                  </p:cNvPr>
                  <p:cNvSpPr>
                    <a:spLocks/>
                  </p:cNvSpPr>
                  <p:nvPr/>
                </p:nvSpPr>
                <p:spPr bwMode="auto">
                  <a:xfrm>
                    <a:off x="280" y="528"/>
                    <a:ext cx="186" cy="178"/>
                  </a:xfrm>
                  <a:custGeom>
                    <a:avLst/>
                    <a:gdLst/>
                    <a:ahLst/>
                    <a:cxnLst/>
                    <a:rect l="0" t="0" r="r" b="b"/>
                    <a:pathLst>
                      <a:path w="21600" h="12591">
                        <a:moveTo>
                          <a:pt x="18875" y="7793"/>
                        </a:moveTo>
                        <a:cubicBezTo>
                          <a:pt x="11233" y="8096"/>
                          <a:pt x="4764" y="5785"/>
                          <a:pt x="2450" y="1230"/>
                        </a:cubicBezTo>
                        <a:cubicBezTo>
                          <a:pt x="1660" y="841"/>
                          <a:pt x="849" y="435"/>
                          <a:pt x="0" y="0"/>
                        </a:cubicBezTo>
                        <a:cubicBezTo>
                          <a:pt x="0" y="0"/>
                          <a:pt x="5624" y="21600"/>
                          <a:pt x="21600" y="8218"/>
                        </a:cubicBezTo>
                        <a:cubicBezTo>
                          <a:pt x="21600" y="8218"/>
                          <a:pt x="20822" y="8258"/>
                          <a:pt x="18875" y="7793"/>
                        </a:cubicBezTo>
                        <a:close/>
                        <a:moveTo>
                          <a:pt x="18875" y="7793"/>
                        </a:moveTo>
                      </a:path>
                    </a:pathLst>
                  </a:custGeom>
                  <a:solidFill>
                    <a:srgbClr val="DA854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7" name="AutoShape 69">
                    <a:extLst>
                      <a:ext uri="{FF2B5EF4-FFF2-40B4-BE49-F238E27FC236}">
                        <a16:creationId xmlns:a16="http://schemas.microsoft.com/office/drawing/2014/main" id="{F2D1BD03-925F-AA78-4B2C-DE03355FBAFB}"/>
                      </a:ext>
                    </a:extLst>
                  </p:cNvPr>
                  <p:cNvSpPr>
                    <a:spLocks/>
                  </p:cNvSpPr>
                  <p:nvPr/>
                </p:nvSpPr>
                <p:spPr bwMode="auto">
                  <a:xfrm>
                    <a:off x="304" y="544"/>
                    <a:ext cx="142" cy="93"/>
                  </a:xfrm>
                  <a:custGeom>
                    <a:avLst/>
                    <a:gdLst/>
                    <a:ahLst/>
                    <a:cxnLst/>
                    <a:rect l="0" t="0" r="r" b="b"/>
                    <a:pathLst>
                      <a:path w="21600" h="20729">
                        <a:moveTo>
                          <a:pt x="21600" y="20646"/>
                        </a:moveTo>
                        <a:cubicBezTo>
                          <a:pt x="17982" y="18579"/>
                          <a:pt x="11279" y="13314"/>
                          <a:pt x="0" y="0"/>
                        </a:cubicBezTo>
                        <a:cubicBezTo>
                          <a:pt x="3042" y="14329"/>
                          <a:pt x="11550" y="21600"/>
                          <a:pt x="21600" y="20646"/>
                        </a:cubicBezTo>
                        <a:close/>
                        <a:moveTo>
                          <a:pt x="21600" y="20646"/>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8" name="AutoShape 70">
                    <a:extLst>
                      <a:ext uri="{FF2B5EF4-FFF2-40B4-BE49-F238E27FC236}">
                        <a16:creationId xmlns:a16="http://schemas.microsoft.com/office/drawing/2014/main" id="{C8C3C11F-0607-25F9-81A5-99A35C694EE0}"/>
                      </a:ext>
                    </a:extLst>
                  </p:cNvPr>
                  <p:cNvSpPr>
                    <a:spLocks/>
                  </p:cNvSpPr>
                  <p:nvPr/>
                </p:nvSpPr>
                <p:spPr bwMode="auto">
                  <a:xfrm>
                    <a:off x="280" y="312"/>
                    <a:ext cx="162" cy="88"/>
                  </a:xfrm>
                  <a:custGeom>
                    <a:avLst/>
                    <a:gdLst/>
                    <a:ahLst/>
                    <a:cxnLst/>
                    <a:rect l="0" t="0" r="r" b="b"/>
                    <a:pathLst>
                      <a:path w="21600" h="14681">
                        <a:moveTo>
                          <a:pt x="21600" y="14681"/>
                        </a:moveTo>
                        <a:cubicBezTo>
                          <a:pt x="21600" y="14681"/>
                          <a:pt x="19492" y="835"/>
                          <a:pt x="11273" y="59"/>
                        </a:cubicBezTo>
                        <a:cubicBezTo>
                          <a:pt x="860" y="-923"/>
                          <a:pt x="0" y="10579"/>
                          <a:pt x="0" y="10579"/>
                        </a:cubicBezTo>
                        <a:cubicBezTo>
                          <a:pt x="0" y="10579"/>
                          <a:pt x="10037" y="-6919"/>
                          <a:pt x="21600" y="14681"/>
                        </a:cubicBezTo>
                        <a:close/>
                        <a:moveTo>
                          <a:pt x="21600" y="14681"/>
                        </a:moveTo>
                      </a:path>
                    </a:pathLst>
                  </a:custGeom>
                  <a:solidFill>
                    <a:srgbClr val="24242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9" name="AutoShape 71">
                    <a:extLst>
                      <a:ext uri="{FF2B5EF4-FFF2-40B4-BE49-F238E27FC236}">
                        <a16:creationId xmlns:a16="http://schemas.microsoft.com/office/drawing/2014/main" id="{5216A823-377E-A6DE-8DD9-C87404BA70FF}"/>
                      </a:ext>
                    </a:extLst>
                  </p:cNvPr>
                  <p:cNvSpPr>
                    <a:spLocks/>
                  </p:cNvSpPr>
                  <p:nvPr/>
                </p:nvSpPr>
                <p:spPr bwMode="auto">
                  <a:xfrm>
                    <a:off x="512" y="408"/>
                    <a:ext cx="43" cy="24"/>
                  </a:xfrm>
                  <a:custGeom>
                    <a:avLst/>
                    <a:gdLst/>
                    <a:ahLst/>
                    <a:cxnLst/>
                    <a:rect l="0" t="0" r="r" b="b"/>
                    <a:pathLst>
                      <a:path w="21600" h="10038">
                        <a:moveTo>
                          <a:pt x="0" y="8422"/>
                        </a:moveTo>
                        <a:cubicBezTo>
                          <a:pt x="0" y="8422"/>
                          <a:pt x="15483" y="-11562"/>
                          <a:pt x="21600" y="10038"/>
                        </a:cubicBezTo>
                        <a:cubicBezTo>
                          <a:pt x="21596" y="10038"/>
                          <a:pt x="11606" y="5406"/>
                          <a:pt x="0" y="8422"/>
                        </a:cubicBezTo>
                        <a:close/>
                        <a:moveTo>
                          <a:pt x="0" y="8422"/>
                        </a:moveTo>
                      </a:path>
                    </a:pathLst>
                  </a:custGeom>
                  <a:solidFill>
                    <a:srgbClr val="242424"/>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sp>
              <p:nvSpPr>
                <p:cNvPr id="14" name="AutoShape 73">
                  <a:extLst>
                    <a:ext uri="{FF2B5EF4-FFF2-40B4-BE49-F238E27FC236}">
                      <a16:creationId xmlns:a16="http://schemas.microsoft.com/office/drawing/2014/main" id="{B7E23C72-190D-1537-80E3-DDD89829B7B9}"/>
                    </a:ext>
                  </a:extLst>
                </p:cNvPr>
                <p:cNvSpPr>
                  <a:spLocks/>
                </p:cNvSpPr>
                <p:nvPr/>
              </p:nvSpPr>
              <p:spPr bwMode="auto">
                <a:xfrm>
                  <a:off x="1535" y="160"/>
                  <a:ext cx="1315" cy="1664"/>
                </a:xfrm>
                <a:custGeom>
                  <a:avLst/>
                  <a:gdLst/>
                  <a:ahLst/>
                  <a:cxnLst/>
                  <a:rect l="0" t="0" r="r" b="b"/>
                  <a:pathLst>
                    <a:path w="21413" h="21357">
                      <a:moveTo>
                        <a:pt x="8939" y="15"/>
                      </a:moveTo>
                      <a:cubicBezTo>
                        <a:pt x="15026" y="365"/>
                        <a:pt x="19580" y="4858"/>
                        <a:pt x="19580" y="4858"/>
                      </a:cubicBezTo>
                      <a:cubicBezTo>
                        <a:pt x="20226" y="5334"/>
                        <a:pt x="20971" y="6704"/>
                        <a:pt x="21109" y="7440"/>
                      </a:cubicBezTo>
                      <a:cubicBezTo>
                        <a:pt x="21109" y="7440"/>
                        <a:pt x="21600" y="9791"/>
                        <a:pt x="21335" y="11294"/>
                      </a:cubicBezTo>
                      <a:cubicBezTo>
                        <a:pt x="21070" y="12797"/>
                        <a:pt x="11527" y="19798"/>
                        <a:pt x="8399" y="21357"/>
                      </a:cubicBezTo>
                      <a:cubicBezTo>
                        <a:pt x="8399" y="21357"/>
                        <a:pt x="1979" y="16214"/>
                        <a:pt x="1058" y="14372"/>
                      </a:cubicBezTo>
                      <a:cubicBezTo>
                        <a:pt x="138" y="12530"/>
                        <a:pt x="0" y="11614"/>
                        <a:pt x="0" y="11614"/>
                      </a:cubicBezTo>
                      <a:cubicBezTo>
                        <a:pt x="0" y="11614"/>
                        <a:pt x="3000" y="11213"/>
                        <a:pt x="5279" y="10117"/>
                      </a:cubicBezTo>
                      <a:cubicBezTo>
                        <a:pt x="7081" y="9251"/>
                        <a:pt x="9510" y="7906"/>
                        <a:pt x="12102" y="6439"/>
                      </a:cubicBezTo>
                      <a:cubicBezTo>
                        <a:pt x="9624" y="-34"/>
                        <a:pt x="1607" y="4310"/>
                        <a:pt x="1607" y="4310"/>
                      </a:cubicBezTo>
                      <a:lnTo>
                        <a:pt x="30" y="3018"/>
                      </a:lnTo>
                      <a:cubicBezTo>
                        <a:pt x="30" y="3018"/>
                        <a:pt x="4452" y="-243"/>
                        <a:pt x="8939" y="15"/>
                      </a:cubicBezTo>
                      <a:close/>
                      <a:moveTo>
                        <a:pt x="8939" y="15"/>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5" name="AutoShape 74">
                  <a:extLst>
                    <a:ext uri="{FF2B5EF4-FFF2-40B4-BE49-F238E27FC236}">
                      <a16:creationId xmlns:a16="http://schemas.microsoft.com/office/drawing/2014/main" id="{7C14A010-7F9A-3049-3A56-083CB65AE880}"/>
                    </a:ext>
                  </a:extLst>
                </p:cNvPr>
                <p:cNvSpPr>
                  <a:spLocks/>
                </p:cNvSpPr>
                <p:nvPr/>
              </p:nvSpPr>
              <p:spPr bwMode="auto">
                <a:xfrm>
                  <a:off x="1719" y="680"/>
                  <a:ext cx="1129" cy="1108"/>
                </a:xfrm>
                <a:custGeom>
                  <a:avLst/>
                  <a:gdLst/>
                  <a:ahLst/>
                  <a:cxnLst/>
                  <a:rect l="0" t="0" r="r" b="b"/>
                  <a:pathLst>
                    <a:path w="21600" h="21600">
                      <a:moveTo>
                        <a:pt x="20976" y="0"/>
                      </a:moveTo>
                      <a:lnTo>
                        <a:pt x="15247" y="43"/>
                      </a:lnTo>
                      <a:lnTo>
                        <a:pt x="13122" y="4660"/>
                      </a:lnTo>
                      <a:lnTo>
                        <a:pt x="8774" y="4708"/>
                      </a:lnTo>
                      <a:cubicBezTo>
                        <a:pt x="8774" y="4708"/>
                        <a:pt x="7676" y="11176"/>
                        <a:pt x="0" y="15086"/>
                      </a:cubicBezTo>
                      <a:cubicBezTo>
                        <a:pt x="0" y="15086"/>
                        <a:pt x="4487" y="20165"/>
                        <a:pt x="5732" y="21600"/>
                      </a:cubicBezTo>
                      <a:lnTo>
                        <a:pt x="15575" y="13843"/>
                      </a:lnTo>
                      <a:lnTo>
                        <a:pt x="16224" y="12034"/>
                      </a:lnTo>
                      <a:lnTo>
                        <a:pt x="20098" y="10500"/>
                      </a:lnTo>
                      <a:lnTo>
                        <a:pt x="21600" y="6097"/>
                      </a:lnTo>
                      <a:cubicBezTo>
                        <a:pt x="21600" y="6098"/>
                        <a:pt x="21336" y="1218"/>
                        <a:pt x="20976" y="0"/>
                      </a:cubicBezTo>
                      <a:close/>
                      <a:moveTo>
                        <a:pt x="20976" y="0"/>
                      </a:moveTo>
                    </a:path>
                  </a:pathLst>
                </a:custGeom>
                <a:solidFill>
                  <a:schemeClr val="accent1">
                    <a:lumMod val="7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6" name="AutoShape 75">
                  <a:extLst>
                    <a:ext uri="{FF2B5EF4-FFF2-40B4-BE49-F238E27FC236}">
                      <a16:creationId xmlns:a16="http://schemas.microsoft.com/office/drawing/2014/main" id="{28E5E460-3188-1866-1302-1A962DED8ECE}"/>
                    </a:ext>
                  </a:extLst>
                </p:cNvPr>
                <p:cNvSpPr>
                  <a:spLocks/>
                </p:cNvSpPr>
                <p:nvPr/>
              </p:nvSpPr>
              <p:spPr bwMode="auto">
                <a:xfrm>
                  <a:off x="1760" y="768"/>
                  <a:ext cx="1064" cy="986"/>
                </a:xfrm>
                <a:custGeom>
                  <a:avLst/>
                  <a:gdLst/>
                  <a:ahLst/>
                  <a:cxnLst/>
                  <a:rect l="0" t="0" r="r" b="b"/>
                  <a:pathLst>
                    <a:path w="21554" h="21174">
                      <a:moveTo>
                        <a:pt x="0" y="15568"/>
                      </a:moveTo>
                      <a:cubicBezTo>
                        <a:pt x="0" y="15568"/>
                        <a:pt x="2331" y="14311"/>
                        <a:pt x="6404" y="10210"/>
                      </a:cubicBezTo>
                      <a:cubicBezTo>
                        <a:pt x="15064" y="1489"/>
                        <a:pt x="20430" y="-426"/>
                        <a:pt x="21171" y="73"/>
                      </a:cubicBezTo>
                      <a:lnTo>
                        <a:pt x="21554" y="4345"/>
                      </a:lnTo>
                      <a:cubicBezTo>
                        <a:pt x="21554" y="4345"/>
                        <a:pt x="18635" y="11240"/>
                        <a:pt x="4696" y="21174"/>
                      </a:cubicBezTo>
                      <a:cubicBezTo>
                        <a:pt x="4696" y="21174"/>
                        <a:pt x="-46" y="15984"/>
                        <a:pt x="0" y="15568"/>
                      </a:cubicBezTo>
                      <a:close/>
                      <a:moveTo>
                        <a:pt x="0" y="15568"/>
                      </a:moveTo>
                    </a:path>
                  </a:pathLst>
                </a:custGeom>
                <a:solidFill>
                  <a:srgbClr val="D8E5C5"/>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7" name="AutoShape 76">
                  <a:extLst>
                    <a:ext uri="{FF2B5EF4-FFF2-40B4-BE49-F238E27FC236}">
                      <a16:creationId xmlns:a16="http://schemas.microsoft.com/office/drawing/2014/main" id="{0E6284C0-D7CD-C74E-5CFB-EEC6738FE5DD}"/>
                    </a:ext>
                  </a:extLst>
                </p:cNvPr>
                <p:cNvSpPr>
                  <a:spLocks/>
                </p:cNvSpPr>
                <p:nvPr/>
              </p:nvSpPr>
              <p:spPr bwMode="auto">
                <a:xfrm>
                  <a:off x="1824" y="847"/>
                  <a:ext cx="1025" cy="479"/>
                </a:xfrm>
                <a:custGeom>
                  <a:avLst/>
                  <a:gdLst/>
                  <a:ahLst/>
                  <a:cxnLst/>
                  <a:rect l="0" t="0" r="r" b="b"/>
                  <a:pathLst>
                    <a:path w="21600" h="14976">
                      <a:moveTo>
                        <a:pt x="21600" y="1675"/>
                      </a:moveTo>
                      <a:cubicBezTo>
                        <a:pt x="21600" y="1675"/>
                        <a:pt x="11248" y="21600"/>
                        <a:pt x="888" y="12676"/>
                      </a:cubicBezTo>
                      <a:lnTo>
                        <a:pt x="0" y="6593"/>
                      </a:lnTo>
                      <a:lnTo>
                        <a:pt x="4896" y="6453"/>
                      </a:lnTo>
                      <a:cubicBezTo>
                        <a:pt x="4896" y="6453"/>
                        <a:pt x="9534" y="14191"/>
                        <a:pt x="21493" y="0"/>
                      </a:cubicBezTo>
                      <a:lnTo>
                        <a:pt x="21600" y="1675"/>
                      </a:lnTo>
                      <a:close/>
                      <a:moveTo>
                        <a:pt x="21600" y="1675"/>
                      </a:moveTo>
                    </a:path>
                  </a:pathLst>
                </a:custGeom>
                <a:solidFill>
                  <a:srgbClr val="A00D2E"/>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8" name="AutoShape 77">
                  <a:extLst>
                    <a:ext uri="{FF2B5EF4-FFF2-40B4-BE49-F238E27FC236}">
                      <a16:creationId xmlns:a16="http://schemas.microsoft.com/office/drawing/2014/main" id="{6E76536E-70E6-D3C5-800E-0E4ACF46B450}"/>
                    </a:ext>
                  </a:extLst>
                </p:cNvPr>
                <p:cNvSpPr>
                  <a:spLocks/>
                </p:cNvSpPr>
                <p:nvPr/>
              </p:nvSpPr>
              <p:spPr bwMode="auto">
                <a:xfrm>
                  <a:off x="2760" y="704"/>
                  <a:ext cx="88" cy="197"/>
                </a:xfrm>
                <a:custGeom>
                  <a:avLst/>
                  <a:gdLst/>
                  <a:ahLst/>
                  <a:cxnLst/>
                  <a:rect l="0" t="0" r="r" b="b"/>
                  <a:pathLst>
                    <a:path w="21600" h="21600">
                      <a:moveTo>
                        <a:pt x="17070" y="0"/>
                      </a:moveTo>
                      <a:lnTo>
                        <a:pt x="21600" y="17443"/>
                      </a:lnTo>
                      <a:lnTo>
                        <a:pt x="0" y="21600"/>
                      </a:lnTo>
                      <a:lnTo>
                        <a:pt x="11709" y="729"/>
                      </a:lnTo>
                      <a:close/>
                      <a:moveTo>
                        <a:pt x="17070" y="0"/>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19" name="AutoShape 78">
                  <a:extLst>
                    <a:ext uri="{FF2B5EF4-FFF2-40B4-BE49-F238E27FC236}">
                      <a16:creationId xmlns:a16="http://schemas.microsoft.com/office/drawing/2014/main" id="{5DCAC105-CC4F-2E11-FA6D-B17F4426D818}"/>
                    </a:ext>
                  </a:extLst>
                </p:cNvPr>
                <p:cNvSpPr>
                  <a:spLocks/>
                </p:cNvSpPr>
                <p:nvPr/>
              </p:nvSpPr>
              <p:spPr bwMode="auto">
                <a:xfrm>
                  <a:off x="2792" y="888"/>
                  <a:ext cx="79" cy="83"/>
                </a:xfrm>
                <a:custGeom>
                  <a:avLst/>
                  <a:gdLst/>
                  <a:ahLst/>
                  <a:cxnLst/>
                  <a:rect l="0" t="0" r="r" b="b"/>
                  <a:pathLst>
                    <a:path w="21600" h="21600">
                      <a:moveTo>
                        <a:pt x="15627" y="0"/>
                      </a:moveTo>
                      <a:lnTo>
                        <a:pt x="0" y="21600"/>
                      </a:lnTo>
                      <a:lnTo>
                        <a:pt x="14843" y="18677"/>
                      </a:lnTo>
                      <a:lnTo>
                        <a:pt x="21600" y="8563"/>
                      </a:lnTo>
                      <a:close/>
                      <a:moveTo>
                        <a:pt x="15627" y="0"/>
                      </a:moveTo>
                    </a:path>
                  </a:pathLst>
                </a:custGeom>
                <a:solidFill>
                  <a:srgbClr val="FFFFFF"/>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0" name="AutoShape 79">
                  <a:extLst>
                    <a:ext uri="{FF2B5EF4-FFF2-40B4-BE49-F238E27FC236}">
                      <a16:creationId xmlns:a16="http://schemas.microsoft.com/office/drawing/2014/main" id="{838B1478-E326-6873-1F22-F3382BC9EF29}"/>
                    </a:ext>
                  </a:extLst>
                </p:cNvPr>
                <p:cNvSpPr>
                  <a:spLocks/>
                </p:cNvSpPr>
                <p:nvPr/>
              </p:nvSpPr>
              <p:spPr bwMode="auto">
                <a:xfrm>
                  <a:off x="472" y="1640"/>
                  <a:ext cx="432" cy="374"/>
                </a:xfrm>
                <a:custGeom>
                  <a:avLst/>
                  <a:gdLst/>
                  <a:ahLst/>
                  <a:cxnLst/>
                  <a:rect l="0" t="0" r="r" b="b"/>
                  <a:pathLst>
                    <a:path w="21600" h="21600">
                      <a:moveTo>
                        <a:pt x="21600" y="7006"/>
                      </a:moveTo>
                      <a:cubicBezTo>
                        <a:pt x="21600" y="7006"/>
                        <a:pt x="19446" y="1510"/>
                        <a:pt x="16951" y="0"/>
                      </a:cubicBezTo>
                      <a:lnTo>
                        <a:pt x="10505" y="3624"/>
                      </a:lnTo>
                      <a:lnTo>
                        <a:pt x="10530" y="6045"/>
                      </a:lnTo>
                      <a:lnTo>
                        <a:pt x="8046" y="5638"/>
                      </a:lnTo>
                      <a:cubicBezTo>
                        <a:pt x="8046" y="5638"/>
                        <a:pt x="2222" y="14102"/>
                        <a:pt x="0" y="20531"/>
                      </a:cubicBezTo>
                      <a:lnTo>
                        <a:pt x="2491" y="21600"/>
                      </a:lnTo>
                      <a:cubicBezTo>
                        <a:pt x="2491" y="21600"/>
                        <a:pt x="10473" y="16693"/>
                        <a:pt x="12734" y="16384"/>
                      </a:cubicBezTo>
                      <a:cubicBezTo>
                        <a:pt x="14995" y="16075"/>
                        <a:pt x="16359" y="16555"/>
                        <a:pt x="16359" y="16555"/>
                      </a:cubicBezTo>
                      <a:lnTo>
                        <a:pt x="21600" y="7006"/>
                      </a:lnTo>
                      <a:close/>
                      <a:moveTo>
                        <a:pt x="21600" y="7006"/>
                      </a:moveTo>
                    </a:path>
                  </a:pathLst>
                </a:custGeom>
                <a:solidFill>
                  <a:schemeClr val="accent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sp>
              <p:nvSpPr>
                <p:cNvPr id="21" name="AutoShape 80">
                  <a:extLst>
                    <a:ext uri="{FF2B5EF4-FFF2-40B4-BE49-F238E27FC236}">
                      <a16:creationId xmlns:a16="http://schemas.microsoft.com/office/drawing/2014/main" id="{F9C09406-650B-7988-8A31-2EABE2864F02}"/>
                    </a:ext>
                  </a:extLst>
                </p:cNvPr>
                <p:cNvSpPr>
                  <a:spLocks/>
                </p:cNvSpPr>
                <p:nvPr/>
              </p:nvSpPr>
              <p:spPr bwMode="auto">
                <a:xfrm>
                  <a:off x="0" y="1880"/>
                  <a:ext cx="368" cy="439"/>
                </a:xfrm>
                <a:custGeom>
                  <a:avLst/>
                  <a:gdLst/>
                  <a:ahLst/>
                  <a:cxnLst/>
                  <a:rect l="0" t="0" r="r" b="b"/>
                  <a:pathLst>
                    <a:path w="21600" h="21600">
                      <a:moveTo>
                        <a:pt x="21600" y="4739"/>
                      </a:moveTo>
                      <a:cubicBezTo>
                        <a:pt x="21600" y="4739"/>
                        <a:pt x="17731" y="659"/>
                        <a:pt x="14467" y="0"/>
                      </a:cubicBezTo>
                      <a:lnTo>
                        <a:pt x="7918" y="4600"/>
                      </a:lnTo>
                      <a:lnTo>
                        <a:pt x="8553" y="6622"/>
                      </a:lnTo>
                      <a:lnTo>
                        <a:pt x="5579" y="6884"/>
                      </a:lnTo>
                      <a:cubicBezTo>
                        <a:pt x="5579" y="6884"/>
                        <a:pt x="961" y="15386"/>
                        <a:pt x="0" y="21309"/>
                      </a:cubicBezTo>
                      <a:lnTo>
                        <a:pt x="3148" y="21600"/>
                      </a:lnTo>
                      <a:cubicBezTo>
                        <a:pt x="3148" y="21600"/>
                        <a:pt x="11154" y="15553"/>
                        <a:pt x="13692" y="14746"/>
                      </a:cubicBezTo>
                      <a:cubicBezTo>
                        <a:pt x="16230" y="13938"/>
                        <a:pt x="17929" y="14009"/>
                        <a:pt x="17929" y="14009"/>
                      </a:cubicBezTo>
                      <a:lnTo>
                        <a:pt x="21600" y="4739"/>
                      </a:lnTo>
                      <a:close/>
                      <a:moveTo>
                        <a:pt x="21600" y="4739"/>
                      </a:moveTo>
                    </a:path>
                  </a:pathLst>
                </a:custGeom>
                <a:solidFill>
                  <a:schemeClr val="accent1">
                    <a:lumMod val="7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55" dirty="0"/>
                </a:p>
              </p:txBody>
            </p:sp>
          </p:grpSp>
        </p:grpSp>
      </p:grpSp>
      <p:sp>
        <p:nvSpPr>
          <p:cNvPr id="86" name="Google Shape;224;p34"/>
          <p:cNvSpPr txBox="1">
            <a:spLocks/>
          </p:cNvSpPr>
          <p:nvPr/>
        </p:nvSpPr>
        <p:spPr>
          <a:xfrm>
            <a:off x="9039794" y="2715861"/>
            <a:ext cx="1366170" cy="1348499"/>
          </a:xfrm>
          <a:prstGeom prst="rect">
            <a:avLst/>
          </a:prstGeom>
        </p:spPr>
        <p:txBody>
          <a:bodyPr spcFirstLastPara="1" wrap="square" lIns="94195" tIns="94195" rIns="94195" bIns="9419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spcBef>
                <a:spcPts val="0"/>
              </a:spcBef>
            </a:pPr>
            <a:r>
              <a:rPr lang="en" sz="9067" dirty="0"/>
              <a:t>09</a:t>
            </a:r>
            <a:endParaRPr lang="en" sz="9891" dirty="0"/>
          </a:p>
        </p:txBody>
      </p:sp>
    </p:spTree>
    <p:extLst>
      <p:ext uri="{BB962C8B-B14F-4D97-AF65-F5344CB8AC3E}">
        <p14:creationId xmlns:p14="http://schemas.microsoft.com/office/powerpoint/2010/main" val="3063334858"/>
      </p:ext>
    </p:extLst>
  </p:cSld>
  <p:clrMapOvr>
    <a:masterClrMapping/>
  </p:clrMapOvr>
  <p:transition spd="slow">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497840" y="331224"/>
            <a:ext cx="11582400" cy="506976"/>
          </a:xfrm>
          <a:prstGeom prst="rect">
            <a:avLst/>
          </a:prstGeom>
          <a:effectLst>
            <a:glow rad="127000">
              <a:schemeClr val="bg1"/>
            </a:glow>
          </a:effectLst>
        </p:spPr>
        <p:txBody>
          <a:bodyPr vert="horz" wrap="square" lIns="0" tIns="14393" rIns="0" bIns="0" rtlCol="0">
            <a:spAutoFit/>
          </a:bodyPr>
          <a:lstStyle/>
          <a:p>
            <a:pPr marL="13085" algn="l">
              <a:spcBef>
                <a:spcPts val="113"/>
              </a:spcBef>
            </a:pPr>
            <a:r>
              <a:rPr lang="fr-FR" sz="3200" spc="-5" dirty="0">
                <a:effectLst>
                  <a:glow rad="381000">
                    <a:schemeClr val="bg1">
                      <a:lumMod val="50000"/>
                      <a:alpha val="18000"/>
                    </a:schemeClr>
                  </a:glow>
                </a:effectLst>
                <a:latin typeface="Times New Roman" panose="02020603050405020304" pitchFamily="18" charset="0"/>
                <a:cs typeface="Times New Roman" panose="02020603050405020304" pitchFamily="18" charset="0"/>
              </a:rPr>
              <a:t>REFERENCES BIBLIOGRAPHIQUES</a:t>
            </a:r>
          </a:p>
        </p:txBody>
      </p:sp>
      <p:cxnSp>
        <p:nvCxnSpPr>
          <p:cNvPr id="4" name="Connecteur droit 3">
            <a:extLst>
              <a:ext uri="{FF2B5EF4-FFF2-40B4-BE49-F238E27FC236}">
                <a16:creationId xmlns:a16="http://schemas.microsoft.com/office/drawing/2014/main" id="{96E8B938-319B-92EB-3CD8-21AD843CAC13}"/>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A6525DBF-AA97-FBBC-3B7F-2E787130622F}"/>
              </a:ext>
            </a:extLst>
          </p:cNvPr>
          <p:cNvSpPr txBox="1"/>
          <p:nvPr/>
        </p:nvSpPr>
        <p:spPr>
          <a:xfrm>
            <a:off x="965200" y="2810072"/>
            <a:ext cx="11430000" cy="3629455"/>
          </a:xfrm>
          <a:prstGeom prst="rect">
            <a:avLst/>
          </a:prstGeom>
          <a:noFill/>
        </p:spPr>
        <p:txBody>
          <a:bodyPr wrap="square">
            <a:spAutoFit/>
          </a:bodyPr>
          <a:lstStyle/>
          <a:p>
            <a:pPr marL="342900" lvl="0" indent="-342900" algn="just" rtl="0">
              <a:lnSpc>
                <a:spcPct val="107000"/>
              </a:lnSpc>
              <a:buClr>
                <a:schemeClr val="tx1"/>
              </a:buClr>
              <a:buFont typeface="Wingdings" panose="05000000000000000000" pitchFamily="2" charset="2"/>
              <a:buChar char=""/>
            </a:pPr>
            <a:r>
              <a:rPr lang="fr-FR" sz="2400" b="1" u="sng" dirty="0">
                <a:solidFill>
                  <a:schemeClr val="tx2">
                    <a:lumMod val="60000"/>
                    <a:lumOff val="40000"/>
                  </a:schemeClr>
                </a:solidFill>
                <a:latin typeface="Times New Roman" panose="02020603050405020304" pitchFamily="18" charset="0"/>
                <a:ea typeface="Times New Roman" panose="02020603050405020304" pitchFamily="18" charset="0"/>
                <a:cs typeface="Arial" panose="020B0604020202020204" pitchFamily="34" charset="0"/>
              </a:rPr>
              <a:t>https://www.gexplore.fr/fr/tomographie-electrique/</a:t>
            </a:r>
            <a:r>
              <a:rPr lang="fr-FR" sz="2400" dirty="0">
                <a:effectLst/>
                <a:latin typeface="Times New Roman" panose="02020603050405020304" pitchFamily="18" charset="0"/>
                <a:ea typeface="Times New Roman" panose="02020603050405020304" pitchFamily="18" charset="0"/>
                <a:cs typeface="Arial" panose="020B0604020202020204" pitchFamily="34" charset="0"/>
              </a:rPr>
              <a:t>,  </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buClr>
                <a:schemeClr val="tx1"/>
              </a:buClr>
              <a:buFont typeface="Wingdings" panose="05000000000000000000" pitchFamily="2" charset="2"/>
              <a:buChar char=""/>
            </a:pPr>
            <a:r>
              <a:rPr lang="fr-FR" sz="2400" b="1" u="sng" dirty="0">
                <a:solidFill>
                  <a:schemeClr val="tx2">
                    <a:lumMod val="60000"/>
                    <a:lumOff val="40000"/>
                  </a:schemeClr>
                </a:solidFill>
                <a:latin typeface="Times New Roman" panose="02020603050405020304" pitchFamily="18" charset="0"/>
                <a:cs typeface="Arial" panose="020B0604020202020204" pitchFamily="34" charset="0"/>
                <a:hlinkClick r:id="rId2">
                  <a:extLst>
                    <a:ext uri="{A12FA001-AC4F-418D-AE19-62706E023703}">
                      <ahyp:hlinkClr xmlns:ahyp="http://schemas.microsoft.com/office/drawing/2018/hyperlinkcolor" val="tx"/>
                    </a:ext>
                  </a:extLst>
                </a:hlinkClick>
              </a:rPr>
              <a:t>https://pages.mtu.edu/~ctyoung/LOKENOTE.PDF</a:t>
            </a:r>
            <a:r>
              <a:rPr lang="fr-FR" sz="2400" dirty="0">
                <a:effectLst/>
                <a:latin typeface="Times New Roman" panose="02020603050405020304" pitchFamily="18" charset="0"/>
                <a:ea typeface="Times New Roman" panose="02020603050405020304" pitchFamily="18" charset="0"/>
                <a:cs typeface="Arial" panose="020B0604020202020204" pitchFamily="34" charset="0"/>
              </a:rPr>
              <a:t>, thèse doctorale</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buFont typeface="Wingdings" panose="05000000000000000000" pitchFamily="2" charset="2"/>
              <a:buChar char=""/>
            </a:pPr>
            <a:r>
              <a:rPr lang="en-US" sz="2400" dirty="0">
                <a:effectLst/>
                <a:latin typeface="Times New Roman" panose="02020603050405020304" pitchFamily="18" charset="0"/>
                <a:ea typeface="Times New Roman" panose="02020603050405020304" pitchFamily="18" charset="0"/>
                <a:cs typeface="Arial" panose="020B0604020202020204" pitchFamily="34" charset="0"/>
              </a:rPr>
              <a:t>Dahlin, T., Loke, M.H., 1997. Quasi-3D Resistivity Imaging - Mapping of three-dimensional structures using two-dimensional DC Resistivity techniques, Environmental &amp; Engineering Geophysical Society, 3rd Meeting.</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buClr>
                <a:schemeClr val="tx1"/>
              </a:buClr>
              <a:buFont typeface="Wingdings" panose="05000000000000000000" pitchFamily="2" charset="2"/>
              <a:buChar char=""/>
            </a:pPr>
            <a:r>
              <a:rPr lang="fr-FR" sz="2400" b="1" u="sng" dirty="0">
                <a:solidFill>
                  <a:schemeClr val="tx2">
                    <a:lumMod val="60000"/>
                    <a:lumOff val="40000"/>
                  </a:schemeClr>
                </a:solidFill>
                <a:latin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www.tomoquest</a:t>
            </a:r>
            <a:r>
              <a:rPr lang="fr-FR" sz="2400" dirty="0">
                <a:effectLst/>
                <a:latin typeface="Times New Roman" panose="02020603050405020304" pitchFamily="18" charset="0"/>
                <a:ea typeface="Times New Roman" panose="02020603050405020304" pitchFamily="18" charset="0"/>
                <a:cs typeface="Arial" panose="020B0604020202020204" pitchFamily="34" charset="0"/>
              </a:rPr>
              <a:t>, Dr. Laurent Marescot, Imagerie électrique pour géologues acquisition, traitement, interprétation Version 2008 </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spcAft>
                <a:spcPts val="800"/>
              </a:spcAft>
              <a:buFont typeface="Wingdings" panose="05000000000000000000" pitchFamily="2" charset="2"/>
              <a:buChar char=""/>
            </a:pPr>
            <a:r>
              <a:rPr lang="fr-FR" sz="2400" dirty="0">
                <a:effectLst/>
                <a:latin typeface="Times New Roman" panose="02020603050405020304" pitchFamily="18" charset="0"/>
                <a:ea typeface="Times New Roman" panose="02020603050405020304" pitchFamily="18" charset="0"/>
                <a:cs typeface="Arial" panose="020B0604020202020204" pitchFamily="34" charset="0"/>
              </a:rPr>
              <a:t>Tomographie électrique, </a:t>
            </a:r>
            <a:r>
              <a:rPr lang="fr-FR" sz="2400" b="1" u="sng" dirty="0">
                <a:solidFill>
                  <a:schemeClr val="tx2">
                    <a:lumMod val="60000"/>
                    <a:lumOff val="40000"/>
                  </a:schemeClr>
                </a:solidFill>
                <a:latin typeface="Times New Roman" panose="02020603050405020304" pitchFamily="18" charset="0"/>
                <a:cs typeface="Arial" panose="020B0604020202020204" pitchFamily="34" charset="0"/>
                <a:hlinkClick r:id="rId4">
                  <a:extLst>
                    <a:ext uri="{A12FA001-AC4F-418D-AE19-62706E023703}">
                      <ahyp:hlinkClr xmlns:ahyp="http://schemas.microsoft.com/office/drawing/2018/hyperlinkcolor" val="tx"/>
                    </a:ext>
                  </a:extLst>
                </a:hlinkClick>
              </a:rPr>
              <a:t>https://www.gexplore.fr/fr/tomographie-electrique/</a:t>
            </a:r>
            <a:r>
              <a:rPr lang="fr-FR" sz="2400" dirty="0">
                <a:effectLst/>
                <a:latin typeface="Times New Roman" panose="02020603050405020304" pitchFamily="18" charset="0"/>
                <a:ea typeface="Times New Roman" panose="02020603050405020304" pitchFamily="18" charset="0"/>
                <a:cs typeface="Arial" panose="020B0604020202020204" pitchFamily="34" charset="0"/>
              </a:rPr>
              <a:t>, société </a:t>
            </a:r>
            <a:r>
              <a:rPr lang="fr-FR" sz="2400" dirty="0" err="1">
                <a:effectLst/>
                <a:latin typeface="Times New Roman" panose="02020603050405020304" pitchFamily="18" charset="0"/>
                <a:ea typeface="Times New Roman" panose="02020603050405020304" pitchFamily="18" charset="0"/>
                <a:cs typeface="Arial" panose="020B0604020202020204" pitchFamily="34" charset="0"/>
              </a:rPr>
              <a:t>Gexplore</a:t>
            </a:r>
            <a:r>
              <a:rPr lang="fr-FR" sz="2400" dirty="0">
                <a:effectLst/>
                <a:latin typeface="Times New Roman" panose="02020603050405020304" pitchFamily="18" charset="0"/>
                <a:ea typeface="Times New Roman" panose="02020603050405020304" pitchFamily="18" charset="0"/>
                <a:cs typeface="Arial" panose="020B0604020202020204" pitchFamily="34" charset="0"/>
              </a:rPr>
              <a:t>.</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0015068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Titre 1">
            <a:extLst>
              <a:ext uri="{FF2B5EF4-FFF2-40B4-BE49-F238E27FC236}">
                <a16:creationId xmlns:a16="http://schemas.microsoft.com/office/drawing/2014/main" id="{0C92121B-4E36-E77A-DE97-307F5A839A86}"/>
              </a:ext>
            </a:extLst>
          </p:cNvPr>
          <p:cNvSpPr txBox="1">
            <a:spLocks/>
          </p:cNvSpPr>
          <p:nvPr/>
        </p:nvSpPr>
        <p:spPr>
          <a:xfrm>
            <a:off x="2717800" y="685800"/>
            <a:ext cx="6374637" cy="738664"/>
          </a:xfrm>
          <a:prstGeom prst="rect">
            <a:avLst/>
          </a:prstGeom>
        </p:spPr>
        <p:txBody>
          <a:bodyPr/>
          <a:lstStyle>
            <a:lvl1pPr>
              <a:defRPr>
                <a:latin typeface="+mj-lt"/>
                <a:ea typeface="+mj-ea"/>
                <a:cs typeface="+mj-cs"/>
              </a:defRPr>
            </a:lvl1pPr>
          </a:lstStyle>
          <a:p>
            <a:pPr algn="ctr"/>
            <a:r>
              <a:rPr lang="fr-FR" sz="6600" b="1" spc="-6" dirty="0">
                <a:latin typeface="Times New Roman"/>
                <a:ea typeface="+mn-ea"/>
                <a:cs typeface="Times New Roman"/>
              </a:rPr>
              <a:t>MERCI POUR VOTRE ATTENTION</a:t>
            </a:r>
          </a:p>
        </p:txBody>
      </p:sp>
      <p:pic>
        <p:nvPicPr>
          <p:cNvPr id="88" name="Image 87">
            <a:extLst>
              <a:ext uri="{FF2B5EF4-FFF2-40B4-BE49-F238E27FC236}">
                <a16:creationId xmlns:a16="http://schemas.microsoft.com/office/drawing/2014/main" id="{529A2C25-2AFB-13BB-D398-75C87E2162EF}"/>
              </a:ext>
            </a:extLst>
          </p:cNvPr>
          <p:cNvPicPr>
            <a:picLocks noChangeAspect="1"/>
          </p:cNvPicPr>
          <p:nvPr/>
        </p:nvPicPr>
        <p:blipFill>
          <a:blip r:embed="rId2"/>
          <a:stretch>
            <a:fillRect/>
          </a:stretch>
        </p:blipFill>
        <p:spPr>
          <a:xfrm>
            <a:off x="11176000" y="152400"/>
            <a:ext cx="2489200" cy="2895600"/>
          </a:xfrm>
          <a:prstGeom prst="rect">
            <a:avLst/>
          </a:prstGeom>
        </p:spPr>
      </p:pic>
      <p:pic>
        <p:nvPicPr>
          <p:cNvPr id="89" name="Picture 2">
            <a:extLst>
              <a:ext uri="{FF2B5EF4-FFF2-40B4-BE49-F238E27FC236}">
                <a16:creationId xmlns:a16="http://schemas.microsoft.com/office/drawing/2014/main" id="{DA12FC58-3F31-4A1E-B4CA-0ED7496575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65600" y="4038600"/>
            <a:ext cx="3894773" cy="2429767"/>
          </a:xfrm>
          <a:prstGeom prst="rect">
            <a:avLst/>
          </a:prstGeom>
        </p:spPr>
      </p:pic>
    </p:spTree>
    <p:extLst>
      <p:ext uri="{BB962C8B-B14F-4D97-AF65-F5344CB8AC3E}">
        <p14:creationId xmlns:p14="http://schemas.microsoft.com/office/powerpoint/2010/main" val="233904603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225" fill="hold">
                                          <p:stCondLst>
                                            <p:cond delay="0"/>
                                          </p:stCondLst>
                                        </p:cTn>
                                        <p:tgtEl>
                                          <p:spTgt spid="89"/>
                                        </p:tgtEl>
                                        <p:attrNameLst>
                                          <p:attrName>r</p:attrName>
                                        </p:attrNameLst>
                                      </p:cBhvr>
                                    </p:animRot>
                                    <p:animRot by="-240000">
                                      <p:cBhvr>
                                        <p:cTn id="7" dur="450" fill="hold">
                                          <p:stCondLst>
                                            <p:cond delay="450"/>
                                          </p:stCondLst>
                                        </p:cTn>
                                        <p:tgtEl>
                                          <p:spTgt spid="89"/>
                                        </p:tgtEl>
                                        <p:attrNameLst>
                                          <p:attrName>r</p:attrName>
                                        </p:attrNameLst>
                                      </p:cBhvr>
                                    </p:animRot>
                                    <p:animRot by="240000">
                                      <p:cBhvr>
                                        <p:cTn id="8" dur="450" fill="hold">
                                          <p:stCondLst>
                                            <p:cond delay="900"/>
                                          </p:stCondLst>
                                        </p:cTn>
                                        <p:tgtEl>
                                          <p:spTgt spid="89"/>
                                        </p:tgtEl>
                                        <p:attrNameLst>
                                          <p:attrName>r</p:attrName>
                                        </p:attrNameLst>
                                      </p:cBhvr>
                                    </p:animRot>
                                    <p:animRot by="-240000">
                                      <p:cBhvr>
                                        <p:cTn id="9" dur="450" fill="hold">
                                          <p:stCondLst>
                                            <p:cond delay="1350"/>
                                          </p:stCondLst>
                                        </p:cTn>
                                        <p:tgtEl>
                                          <p:spTgt spid="89"/>
                                        </p:tgtEl>
                                        <p:attrNameLst>
                                          <p:attrName>r</p:attrName>
                                        </p:attrNameLst>
                                      </p:cBhvr>
                                    </p:animRot>
                                    <p:animRot by="120000">
                                      <p:cBhvr>
                                        <p:cTn id="10" dur="450" fill="hold">
                                          <p:stCondLst>
                                            <p:cond delay="1800"/>
                                          </p:stCondLst>
                                        </p:cTn>
                                        <p:tgtEl>
                                          <p:spTgt spid="8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70000" y="381000"/>
            <a:ext cx="9829800" cy="633572"/>
          </a:xfrm>
          <a:prstGeom prst="rect">
            <a:avLst/>
          </a:prstGeom>
          <a:effectLst>
            <a:glow rad="127000">
              <a:schemeClr val="bg1"/>
            </a:glow>
          </a:effectLst>
        </p:spPr>
        <p:txBody>
          <a:bodyPr vert="horz" wrap="square" lIns="0" tIns="14393" rIns="0" bIns="0" rtlCol="0">
            <a:spAutoFit/>
          </a:bodyPr>
          <a:lstStyle/>
          <a:p>
            <a:pPr marL="13085" algn="just">
              <a:spcBef>
                <a:spcPts val="113"/>
              </a:spcBef>
            </a:pPr>
            <a:r>
              <a:rPr sz="4018"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Conduction</a:t>
            </a:r>
          </a:p>
        </p:txBody>
      </p:sp>
      <p:pic>
        <p:nvPicPr>
          <p:cNvPr id="6" name="Image 5">
            <a:extLst>
              <a:ext uri="{FF2B5EF4-FFF2-40B4-BE49-F238E27FC236}">
                <a16:creationId xmlns:a16="http://schemas.microsoft.com/office/drawing/2014/main" id="{6208131D-47A1-E240-ADF9-D43E1F0F8B09}"/>
              </a:ext>
            </a:extLst>
          </p:cNvPr>
          <p:cNvPicPr>
            <a:picLocks noChangeAspect="1"/>
          </p:cNvPicPr>
          <p:nvPr/>
        </p:nvPicPr>
        <p:blipFill rotWithShape="1">
          <a:blip r:embed="rId2">
            <a:biLevel thresh="75000"/>
            <a:extLst>
              <a:ext uri="{BEBA8EAE-BF5A-486C-A8C5-ECC9F3942E4B}">
                <a14:imgProps xmlns:a14="http://schemas.microsoft.com/office/drawing/2010/main">
                  <a14:imgLayer r:embed="rId3">
                    <a14:imgEffect>
                      <a14:sharpenSoften amount="50000"/>
                    </a14:imgEffect>
                  </a14:imgLayer>
                </a14:imgProps>
              </a:ext>
            </a:extLst>
          </a:blip>
          <a:srcRect t="9229" r="4933" b="15620"/>
          <a:stretch/>
        </p:blipFill>
        <p:spPr>
          <a:xfrm>
            <a:off x="1270000" y="1981200"/>
            <a:ext cx="11887200" cy="4495800"/>
          </a:xfrm>
          <a:prstGeom prst="rect">
            <a:avLst/>
          </a:prstGeom>
        </p:spPr>
      </p:pic>
      <p:cxnSp>
        <p:nvCxnSpPr>
          <p:cNvPr id="8" name="Connecteur droit 7">
            <a:extLst>
              <a:ext uri="{FF2B5EF4-FFF2-40B4-BE49-F238E27FC236}">
                <a16:creationId xmlns:a16="http://schemas.microsoft.com/office/drawing/2014/main" id="{5D0A480F-9ABF-2808-0F2B-1730ED031262}"/>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7487371"/>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52686" y="329223"/>
            <a:ext cx="12152114" cy="632844"/>
          </a:xfrm>
          <a:prstGeom prst="rect">
            <a:avLst/>
          </a:prstGeom>
          <a:effectLst>
            <a:glow rad="127000">
              <a:schemeClr val="bg1"/>
            </a:glow>
          </a:effectLst>
        </p:spPr>
        <p:txBody>
          <a:bodyPr vert="horz" wrap="square" lIns="0" tIns="14393" rIns="0" bIns="0" rtlCol="0">
            <a:spAutoFit/>
          </a:bodyPr>
          <a:lstStyle/>
          <a:p>
            <a:pPr marL="13085" algn="just">
              <a:spcBef>
                <a:spcPts val="113"/>
              </a:spcBef>
            </a:pPr>
            <a:r>
              <a:rPr sz="4018"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La loi d’Ohm</a:t>
            </a:r>
          </a:p>
        </p:txBody>
      </p:sp>
      <p:sp>
        <p:nvSpPr>
          <p:cNvPr id="9" name="object 9"/>
          <p:cNvSpPr txBox="1"/>
          <p:nvPr/>
        </p:nvSpPr>
        <p:spPr>
          <a:xfrm>
            <a:off x="728338" y="1621734"/>
            <a:ext cx="1947680" cy="393766"/>
          </a:xfrm>
          <a:prstGeom prst="rect">
            <a:avLst/>
          </a:prstGeom>
        </p:spPr>
        <p:txBody>
          <a:bodyPr vert="horz" wrap="square" lIns="0" tIns="13085" rIns="0" bIns="0" rtlCol="0">
            <a:spAutoFit/>
          </a:bodyPr>
          <a:lstStyle/>
          <a:p>
            <a:pPr marL="13085" algn="just">
              <a:spcBef>
                <a:spcPts val="103"/>
              </a:spcBef>
            </a:pPr>
            <a:r>
              <a:rPr sz="2473" spc="-5" dirty="0">
                <a:latin typeface="Times New Roman" panose="02020603050405020304" pitchFamily="18" charset="0"/>
                <a:cs typeface="Times New Roman" panose="02020603050405020304" pitchFamily="18" charset="0"/>
              </a:rPr>
              <a:t>La</a:t>
            </a:r>
            <a:r>
              <a:rPr sz="2473" spc="-46" dirty="0">
                <a:latin typeface="Times New Roman" panose="02020603050405020304" pitchFamily="18" charset="0"/>
                <a:cs typeface="Times New Roman" panose="02020603050405020304" pitchFamily="18" charset="0"/>
              </a:rPr>
              <a:t> </a:t>
            </a:r>
            <a:r>
              <a:rPr sz="2473" dirty="0">
                <a:latin typeface="Times New Roman" panose="02020603050405020304" pitchFamily="18" charset="0"/>
                <a:cs typeface="Times New Roman" panose="02020603050405020304" pitchFamily="18" charset="0"/>
              </a:rPr>
              <a:t>loi</a:t>
            </a:r>
            <a:r>
              <a:rPr sz="2473" spc="-36" dirty="0">
                <a:latin typeface="Times New Roman" panose="02020603050405020304" pitchFamily="18" charset="0"/>
                <a:cs typeface="Times New Roman" panose="02020603050405020304" pitchFamily="18" charset="0"/>
              </a:rPr>
              <a:t> </a:t>
            </a:r>
            <a:r>
              <a:rPr sz="2473" spc="5" dirty="0">
                <a:latin typeface="Times New Roman" panose="02020603050405020304" pitchFamily="18" charset="0"/>
                <a:cs typeface="Times New Roman" panose="02020603050405020304" pitchFamily="18" charset="0"/>
              </a:rPr>
              <a:t>d’Ohm:</a:t>
            </a:r>
            <a:endParaRPr sz="2473" dirty="0">
              <a:latin typeface="Times New Roman" panose="02020603050405020304" pitchFamily="18" charset="0"/>
              <a:cs typeface="Times New Roman" panose="02020603050405020304" pitchFamily="18" charset="0"/>
            </a:endParaRPr>
          </a:p>
        </p:txBody>
      </p:sp>
      <p:sp>
        <p:nvSpPr>
          <p:cNvPr id="10" name="object 10"/>
          <p:cNvSpPr txBox="1"/>
          <p:nvPr/>
        </p:nvSpPr>
        <p:spPr>
          <a:xfrm>
            <a:off x="2416326" y="2220924"/>
            <a:ext cx="1262688" cy="521569"/>
          </a:xfrm>
          <a:prstGeom prst="rect">
            <a:avLst/>
          </a:prstGeom>
          <a:ln w="18287">
            <a:solidFill>
              <a:srgbClr val="941200"/>
            </a:solidFill>
          </a:ln>
        </p:spPr>
        <p:txBody>
          <a:bodyPr vert="horz" wrap="square" lIns="0" tIns="128232" rIns="0" bIns="0" rtlCol="0">
            <a:spAutoFit/>
          </a:bodyPr>
          <a:lstStyle/>
          <a:p>
            <a:pPr marL="172719" algn="just">
              <a:spcBef>
                <a:spcPts val="1010"/>
              </a:spcBef>
            </a:pPr>
            <a:r>
              <a:rPr sz="2473" dirty="0">
                <a:latin typeface="Times New Roman" panose="02020603050405020304" pitchFamily="18" charset="0"/>
                <a:cs typeface="Times New Roman" panose="02020603050405020304" pitchFamily="18" charset="0"/>
              </a:rPr>
              <a:t>V</a:t>
            </a:r>
            <a:r>
              <a:rPr sz="2473" spc="-15" dirty="0">
                <a:latin typeface="Times New Roman" panose="02020603050405020304" pitchFamily="18" charset="0"/>
                <a:cs typeface="Times New Roman" panose="02020603050405020304" pitchFamily="18" charset="0"/>
              </a:rPr>
              <a:t> </a:t>
            </a:r>
            <a:r>
              <a:rPr sz="2473" dirty="0">
                <a:latin typeface="Times New Roman" panose="02020603050405020304" pitchFamily="18" charset="0"/>
                <a:cs typeface="Times New Roman" panose="02020603050405020304" pitchFamily="18" charset="0"/>
              </a:rPr>
              <a:t>=</a:t>
            </a:r>
            <a:r>
              <a:rPr sz="2473" spc="-36" dirty="0">
                <a:latin typeface="Times New Roman" panose="02020603050405020304" pitchFamily="18" charset="0"/>
                <a:cs typeface="Times New Roman" panose="02020603050405020304" pitchFamily="18" charset="0"/>
              </a:rPr>
              <a:t> </a:t>
            </a:r>
            <a:r>
              <a:rPr sz="2473" spc="-5" dirty="0">
                <a:latin typeface="Times New Roman" panose="02020603050405020304" pitchFamily="18" charset="0"/>
                <a:cs typeface="Times New Roman" panose="02020603050405020304" pitchFamily="18" charset="0"/>
              </a:rPr>
              <a:t>R.I</a:t>
            </a:r>
            <a:endParaRPr sz="2473" dirty="0">
              <a:latin typeface="Times New Roman" panose="02020603050405020304" pitchFamily="18" charset="0"/>
              <a:cs typeface="Times New Roman" panose="02020603050405020304" pitchFamily="18" charset="0"/>
            </a:endParaRPr>
          </a:p>
        </p:txBody>
      </p:sp>
      <p:sp>
        <p:nvSpPr>
          <p:cNvPr id="11" name="object 11"/>
          <p:cNvSpPr txBox="1"/>
          <p:nvPr/>
        </p:nvSpPr>
        <p:spPr>
          <a:xfrm>
            <a:off x="728338" y="3346097"/>
            <a:ext cx="5389959" cy="1155532"/>
          </a:xfrm>
          <a:prstGeom prst="rect">
            <a:avLst/>
          </a:prstGeom>
        </p:spPr>
        <p:txBody>
          <a:bodyPr vert="horz" wrap="square" lIns="0" tIns="13739" rIns="0" bIns="0" rtlCol="0">
            <a:spAutoFit/>
          </a:bodyPr>
          <a:lstStyle/>
          <a:p>
            <a:pPr marL="13085" marR="5234" algn="just">
              <a:lnSpc>
                <a:spcPct val="99700"/>
              </a:lnSpc>
              <a:spcBef>
                <a:spcPts val="108"/>
              </a:spcBef>
            </a:pPr>
            <a:r>
              <a:rPr sz="2473" spc="-5" dirty="0">
                <a:latin typeface="Times New Roman" panose="02020603050405020304" pitchFamily="18" charset="0"/>
                <a:cs typeface="Times New Roman" panose="02020603050405020304" pitchFamily="18" charset="0"/>
              </a:rPr>
              <a:t>La</a:t>
            </a:r>
            <a:r>
              <a:rPr sz="2473" spc="139" dirty="0">
                <a:latin typeface="Times New Roman" panose="02020603050405020304" pitchFamily="18" charset="0"/>
                <a:cs typeface="Times New Roman" panose="02020603050405020304" pitchFamily="18" charset="0"/>
              </a:rPr>
              <a:t> </a:t>
            </a:r>
            <a:r>
              <a:rPr sz="2473" dirty="0">
                <a:latin typeface="Times New Roman" panose="02020603050405020304" pitchFamily="18" charset="0"/>
                <a:cs typeface="Times New Roman" panose="02020603050405020304" pitchFamily="18" charset="0"/>
              </a:rPr>
              <a:t>résistance</a:t>
            </a:r>
            <a:r>
              <a:rPr sz="2473" spc="144" dirty="0">
                <a:latin typeface="Times New Roman" panose="02020603050405020304" pitchFamily="18" charset="0"/>
                <a:cs typeface="Times New Roman" panose="02020603050405020304" pitchFamily="18" charset="0"/>
              </a:rPr>
              <a:t> </a:t>
            </a:r>
            <a:r>
              <a:rPr sz="2473" dirty="0">
                <a:latin typeface="Times New Roman" panose="02020603050405020304" pitchFamily="18" charset="0"/>
                <a:cs typeface="Times New Roman" panose="02020603050405020304" pitchFamily="18" charset="0"/>
              </a:rPr>
              <a:t>R</a:t>
            </a:r>
            <a:r>
              <a:rPr sz="2473" spc="144" dirty="0">
                <a:latin typeface="Times New Roman" panose="02020603050405020304" pitchFamily="18" charset="0"/>
                <a:cs typeface="Times New Roman" panose="02020603050405020304" pitchFamily="18" charset="0"/>
              </a:rPr>
              <a:t> </a:t>
            </a:r>
            <a:r>
              <a:rPr sz="2473" spc="-5" dirty="0">
                <a:latin typeface="Times New Roman" panose="02020603050405020304" pitchFamily="18" charset="0"/>
                <a:cs typeface="Times New Roman" panose="02020603050405020304" pitchFamily="18" charset="0"/>
              </a:rPr>
              <a:t>dépend</a:t>
            </a:r>
            <a:r>
              <a:rPr sz="2473" spc="139" dirty="0">
                <a:latin typeface="Times New Roman" panose="02020603050405020304" pitchFamily="18" charset="0"/>
                <a:cs typeface="Times New Roman" panose="02020603050405020304" pitchFamily="18" charset="0"/>
              </a:rPr>
              <a:t> </a:t>
            </a:r>
            <a:r>
              <a:rPr sz="2473" spc="5" dirty="0">
                <a:latin typeface="Times New Roman" panose="02020603050405020304" pitchFamily="18" charset="0"/>
                <a:cs typeface="Times New Roman" panose="02020603050405020304" pitchFamily="18" charset="0"/>
              </a:rPr>
              <a:t>de </a:t>
            </a:r>
            <a:r>
              <a:rPr sz="2473" spc="10" dirty="0">
                <a:latin typeface="Times New Roman" panose="02020603050405020304" pitchFamily="18" charset="0"/>
                <a:cs typeface="Times New Roman" panose="02020603050405020304" pitchFamily="18" charset="0"/>
              </a:rPr>
              <a:t> </a:t>
            </a:r>
            <a:r>
              <a:rPr sz="2473" dirty="0">
                <a:latin typeface="Times New Roman" panose="02020603050405020304" pitchFamily="18" charset="0"/>
                <a:cs typeface="Times New Roman" panose="02020603050405020304" pitchFamily="18" charset="0"/>
              </a:rPr>
              <a:t>la </a:t>
            </a:r>
            <a:r>
              <a:rPr sz="2473" spc="-5" dirty="0">
                <a:latin typeface="Times New Roman" panose="02020603050405020304" pitchFamily="18" charset="0"/>
                <a:cs typeface="Times New Roman" panose="02020603050405020304" pitchFamily="18" charset="0"/>
              </a:rPr>
              <a:t>géométrie du matériau; </a:t>
            </a:r>
            <a:r>
              <a:rPr sz="2473" dirty="0">
                <a:latin typeface="Times New Roman" panose="02020603050405020304" pitchFamily="18" charset="0"/>
                <a:cs typeface="Times New Roman" panose="02020603050405020304" pitchFamily="18" charset="0"/>
              </a:rPr>
              <a:t> </a:t>
            </a:r>
            <a:r>
              <a:rPr sz="2473" spc="-5" dirty="0">
                <a:latin typeface="Times New Roman" panose="02020603050405020304" pitchFamily="18" charset="0"/>
                <a:cs typeface="Times New Roman" panose="02020603050405020304" pitchFamily="18" charset="0"/>
              </a:rPr>
              <a:t>pour une cylindre </a:t>
            </a:r>
            <a:r>
              <a:rPr sz="2473" spc="5" dirty="0">
                <a:latin typeface="Times New Roman" panose="02020603050405020304" pitchFamily="18" charset="0"/>
                <a:cs typeface="Times New Roman" panose="02020603050405020304" pitchFamily="18" charset="0"/>
              </a:rPr>
              <a:t>de </a:t>
            </a:r>
            <a:r>
              <a:rPr sz="2473" dirty="0">
                <a:latin typeface="Times New Roman" panose="02020603050405020304" pitchFamily="18" charset="0"/>
                <a:cs typeface="Times New Roman" panose="02020603050405020304" pitchFamily="18" charset="0"/>
              </a:rPr>
              <a:t>section </a:t>
            </a:r>
            <a:r>
              <a:rPr sz="2473" spc="-737" dirty="0">
                <a:latin typeface="Times New Roman" panose="02020603050405020304" pitchFamily="18" charset="0"/>
                <a:cs typeface="Times New Roman" panose="02020603050405020304" pitchFamily="18" charset="0"/>
              </a:rPr>
              <a:t> </a:t>
            </a:r>
            <a:r>
              <a:rPr sz="2473" dirty="0">
                <a:latin typeface="Times New Roman" panose="02020603050405020304" pitchFamily="18" charset="0"/>
                <a:cs typeface="Times New Roman" panose="02020603050405020304" pitchFamily="18" charset="0"/>
              </a:rPr>
              <a:t>A</a:t>
            </a:r>
            <a:r>
              <a:rPr sz="2473" spc="-5" dirty="0">
                <a:latin typeface="Times New Roman" panose="02020603050405020304" pitchFamily="18" charset="0"/>
                <a:cs typeface="Times New Roman" panose="02020603050405020304" pitchFamily="18" charset="0"/>
              </a:rPr>
              <a:t> et</a:t>
            </a:r>
            <a:r>
              <a:rPr sz="2473" spc="-10" dirty="0">
                <a:latin typeface="Times New Roman" panose="02020603050405020304" pitchFamily="18" charset="0"/>
                <a:cs typeface="Times New Roman" panose="02020603050405020304" pitchFamily="18" charset="0"/>
              </a:rPr>
              <a:t> </a:t>
            </a:r>
            <a:r>
              <a:rPr sz="2473" spc="-5" dirty="0">
                <a:latin typeface="Times New Roman" panose="02020603050405020304" pitchFamily="18" charset="0"/>
                <a:cs typeface="Times New Roman" panose="02020603050405020304" pitchFamily="18" charset="0"/>
              </a:rPr>
              <a:t>de</a:t>
            </a:r>
            <a:r>
              <a:rPr sz="2473" dirty="0">
                <a:latin typeface="Times New Roman" panose="02020603050405020304" pitchFamily="18" charset="0"/>
                <a:cs typeface="Times New Roman" panose="02020603050405020304" pitchFamily="18" charset="0"/>
              </a:rPr>
              <a:t> longueur</a:t>
            </a:r>
            <a:r>
              <a:rPr sz="2473" spc="-10" dirty="0">
                <a:latin typeface="Times New Roman" panose="02020603050405020304" pitchFamily="18" charset="0"/>
                <a:cs typeface="Times New Roman" panose="02020603050405020304" pitchFamily="18" charset="0"/>
              </a:rPr>
              <a:t> </a:t>
            </a:r>
            <a:r>
              <a:rPr sz="2473" spc="5" dirty="0">
                <a:latin typeface="Times New Roman" panose="02020603050405020304" pitchFamily="18" charset="0"/>
                <a:cs typeface="Times New Roman" panose="02020603050405020304" pitchFamily="18" charset="0"/>
              </a:rPr>
              <a:t>L,</a:t>
            </a:r>
            <a:endParaRPr sz="2473" dirty="0">
              <a:latin typeface="Times New Roman" panose="02020603050405020304" pitchFamily="18" charset="0"/>
              <a:cs typeface="Times New Roman" panose="02020603050405020304" pitchFamily="18" charset="0"/>
            </a:endParaRPr>
          </a:p>
        </p:txBody>
      </p:sp>
      <p:sp>
        <p:nvSpPr>
          <p:cNvPr id="12" name="object 12"/>
          <p:cNvSpPr txBox="1"/>
          <p:nvPr/>
        </p:nvSpPr>
        <p:spPr>
          <a:xfrm>
            <a:off x="2594540" y="5126570"/>
            <a:ext cx="1485785" cy="420492"/>
          </a:xfrm>
          <a:prstGeom prst="rect">
            <a:avLst/>
          </a:prstGeom>
          <a:ln w="18287">
            <a:solidFill>
              <a:srgbClr val="941200"/>
            </a:solidFill>
          </a:ln>
        </p:spPr>
        <p:txBody>
          <a:bodyPr vert="horz" wrap="square" lIns="0" tIns="28132" rIns="0" bIns="0" rtlCol="0">
            <a:spAutoFit/>
          </a:bodyPr>
          <a:lstStyle/>
          <a:p>
            <a:pPr marL="94211" algn="just">
              <a:spcBef>
                <a:spcPts val="222"/>
              </a:spcBef>
            </a:pPr>
            <a:r>
              <a:rPr sz="2473" dirty="0">
                <a:latin typeface="Symbol"/>
                <a:cs typeface="Times New Roman" panose="02020603050405020304" pitchFamily="18" charset="0"/>
              </a:rPr>
              <a:t></a:t>
            </a:r>
            <a:r>
              <a:rPr sz="2473" spc="108" dirty="0">
                <a:latin typeface="Times New Roman"/>
                <a:cs typeface="Times New Roman"/>
              </a:rPr>
              <a:t> </a:t>
            </a:r>
            <a:r>
              <a:rPr sz="2473" dirty="0">
                <a:latin typeface="Trebuchet MS"/>
                <a:cs typeface="Times New Roman" panose="02020603050405020304" pitchFamily="18" charset="0"/>
              </a:rPr>
              <a:t>=</a:t>
            </a:r>
            <a:r>
              <a:rPr sz="2473" spc="-46" dirty="0">
                <a:latin typeface="Trebuchet MS"/>
                <a:cs typeface="Times New Roman" panose="02020603050405020304" pitchFamily="18" charset="0"/>
              </a:rPr>
              <a:t> </a:t>
            </a:r>
            <a:r>
              <a:rPr sz="2473" spc="-5" dirty="0">
                <a:latin typeface="Trebuchet MS"/>
                <a:cs typeface="Times New Roman" panose="02020603050405020304" pitchFamily="18" charset="0"/>
              </a:rPr>
              <a:t>R.A/L</a:t>
            </a:r>
            <a:endParaRPr sz="2473">
              <a:latin typeface="Trebuchet MS"/>
              <a:cs typeface="Times New Roman" panose="02020603050405020304" pitchFamily="18" charset="0"/>
            </a:endParaRPr>
          </a:p>
        </p:txBody>
      </p:sp>
      <p:sp>
        <p:nvSpPr>
          <p:cNvPr id="13" name="object 13"/>
          <p:cNvSpPr txBox="1"/>
          <p:nvPr/>
        </p:nvSpPr>
        <p:spPr>
          <a:xfrm>
            <a:off x="1377491" y="6150666"/>
            <a:ext cx="4826141" cy="379248"/>
          </a:xfrm>
          <a:prstGeom prst="rect">
            <a:avLst/>
          </a:prstGeom>
        </p:spPr>
        <p:txBody>
          <a:bodyPr vert="horz" wrap="square" lIns="0" tIns="7851" rIns="0" bIns="0" rtlCol="0">
            <a:spAutoFit/>
          </a:bodyPr>
          <a:lstStyle/>
          <a:p>
            <a:pPr marL="13085" marR="5234" algn="just">
              <a:lnSpc>
                <a:spcPts val="3112"/>
              </a:lnSpc>
              <a:spcBef>
                <a:spcPts val="62"/>
              </a:spcBef>
            </a:pPr>
            <a:r>
              <a:rPr sz="2473" dirty="0">
                <a:latin typeface="Times New Roman" panose="02020603050405020304" pitchFamily="18" charset="0"/>
                <a:cs typeface="Times New Roman" panose="02020603050405020304" pitchFamily="18" charset="0"/>
              </a:rPr>
              <a:t>Où</a:t>
            </a:r>
            <a:r>
              <a:rPr sz="2473" spc="-26" dirty="0">
                <a:latin typeface="Times New Roman" panose="02020603050405020304" pitchFamily="18" charset="0"/>
                <a:cs typeface="Times New Roman" panose="02020603050405020304" pitchFamily="18" charset="0"/>
              </a:rPr>
              <a:t> </a:t>
            </a:r>
            <a:r>
              <a:rPr sz="2473" dirty="0">
                <a:latin typeface="Symbol"/>
                <a:cs typeface="Times New Roman" panose="02020603050405020304" pitchFamily="18" charset="0"/>
              </a:rPr>
              <a:t></a:t>
            </a:r>
            <a:r>
              <a:rPr sz="2473" spc="103" dirty="0">
                <a:latin typeface="Times New Roman"/>
                <a:cs typeface="Times New Roman"/>
              </a:rPr>
              <a:t> </a:t>
            </a:r>
            <a:r>
              <a:rPr sz="2473" dirty="0">
                <a:latin typeface="Times New Roman" panose="02020603050405020304" pitchFamily="18" charset="0"/>
                <a:cs typeface="Times New Roman" panose="02020603050405020304" pitchFamily="18" charset="0"/>
              </a:rPr>
              <a:t>est</a:t>
            </a:r>
            <a:r>
              <a:rPr sz="2473" spc="-15" dirty="0">
                <a:latin typeface="Times New Roman" panose="02020603050405020304" pitchFamily="18" charset="0"/>
                <a:cs typeface="Times New Roman" panose="02020603050405020304" pitchFamily="18" charset="0"/>
              </a:rPr>
              <a:t> </a:t>
            </a:r>
            <a:r>
              <a:rPr sz="2473" spc="10" dirty="0">
                <a:latin typeface="Times New Roman" panose="02020603050405020304" pitchFamily="18" charset="0"/>
                <a:cs typeface="Times New Roman" panose="02020603050405020304" pitchFamily="18" charset="0"/>
              </a:rPr>
              <a:t>la</a:t>
            </a:r>
            <a:r>
              <a:rPr sz="2473" spc="-26" dirty="0">
                <a:latin typeface="Times New Roman" panose="02020603050405020304" pitchFamily="18" charset="0"/>
                <a:cs typeface="Times New Roman" panose="02020603050405020304" pitchFamily="18" charset="0"/>
              </a:rPr>
              <a:t> </a:t>
            </a:r>
            <a:r>
              <a:rPr sz="2473" spc="-5" dirty="0">
                <a:latin typeface="Times New Roman" panose="02020603050405020304" pitchFamily="18" charset="0"/>
                <a:cs typeface="Times New Roman" panose="02020603050405020304" pitchFamily="18" charset="0"/>
              </a:rPr>
              <a:t>résistivité</a:t>
            </a:r>
            <a:r>
              <a:rPr sz="2473" spc="-21" dirty="0">
                <a:latin typeface="Times New Roman" panose="02020603050405020304" pitchFamily="18" charset="0"/>
                <a:cs typeface="Times New Roman" panose="02020603050405020304" pitchFamily="18" charset="0"/>
              </a:rPr>
              <a:t> </a:t>
            </a:r>
            <a:r>
              <a:rPr sz="2473" spc="-5" dirty="0">
                <a:latin typeface="Times New Roman" panose="02020603050405020304" pitchFamily="18" charset="0"/>
                <a:cs typeface="Times New Roman" panose="02020603050405020304" pitchFamily="18" charset="0"/>
              </a:rPr>
              <a:t>du </a:t>
            </a:r>
            <a:r>
              <a:rPr sz="2473" spc="-732" dirty="0">
                <a:latin typeface="Times New Roman" panose="02020603050405020304" pitchFamily="18" charset="0"/>
                <a:cs typeface="Times New Roman" panose="02020603050405020304" pitchFamily="18" charset="0"/>
              </a:rPr>
              <a:t> </a:t>
            </a:r>
            <a:r>
              <a:rPr sz="2473" spc="-5" dirty="0">
                <a:latin typeface="Times New Roman" panose="02020603050405020304" pitchFamily="18" charset="0"/>
                <a:cs typeface="Times New Roman" panose="02020603050405020304" pitchFamily="18" charset="0"/>
              </a:rPr>
              <a:t>matériau</a:t>
            </a:r>
            <a:endParaRPr sz="2473" dirty="0">
              <a:latin typeface="Times New Roman" panose="02020603050405020304" pitchFamily="18" charset="0"/>
              <a:cs typeface="Times New Roman" panose="02020603050405020304" pitchFamily="18" charset="0"/>
            </a:endParaRPr>
          </a:p>
        </p:txBody>
      </p:sp>
      <p:sp>
        <p:nvSpPr>
          <p:cNvPr id="15" name="object 15"/>
          <p:cNvSpPr/>
          <p:nvPr/>
        </p:nvSpPr>
        <p:spPr>
          <a:xfrm>
            <a:off x="7872892" y="2623775"/>
            <a:ext cx="1632989" cy="348711"/>
          </a:xfrm>
          <a:custGeom>
            <a:avLst/>
            <a:gdLst/>
            <a:ahLst/>
            <a:cxnLst/>
            <a:rect l="l" t="t" r="r" b="b"/>
            <a:pathLst>
              <a:path w="1584959" h="338455">
                <a:moveTo>
                  <a:pt x="1584960" y="0"/>
                </a:moveTo>
                <a:lnTo>
                  <a:pt x="3048" y="0"/>
                </a:lnTo>
                <a:lnTo>
                  <a:pt x="0" y="3048"/>
                </a:lnTo>
                <a:lnTo>
                  <a:pt x="0" y="338328"/>
                </a:lnTo>
                <a:lnTo>
                  <a:pt x="1584960" y="338328"/>
                </a:lnTo>
                <a:lnTo>
                  <a:pt x="1584960" y="0"/>
                </a:lnTo>
                <a:close/>
              </a:path>
            </a:pathLst>
          </a:custGeom>
          <a:solidFill>
            <a:srgbClr val="FFFFFF"/>
          </a:solidFill>
        </p:spPr>
        <p:txBody>
          <a:bodyPr wrap="square" lIns="0" tIns="0" rIns="0" bIns="0" rtlCol="0"/>
          <a:lstStyle/>
          <a:p>
            <a:pPr algn="just"/>
            <a:endParaRPr sz="1855"/>
          </a:p>
        </p:txBody>
      </p:sp>
      <p:pic>
        <p:nvPicPr>
          <p:cNvPr id="22" name="Image 21">
            <a:extLst>
              <a:ext uri="{FF2B5EF4-FFF2-40B4-BE49-F238E27FC236}">
                <a16:creationId xmlns:a16="http://schemas.microsoft.com/office/drawing/2014/main" id="{655CDCA5-2C34-D2CB-803A-5DAA71531A65}"/>
              </a:ext>
            </a:extLst>
          </p:cNvPr>
          <p:cNvPicPr>
            <a:picLocks noChangeAspect="1"/>
          </p:cNvPicPr>
          <p:nvPr/>
        </p:nvPicPr>
        <p:blipFill>
          <a:blip r:embed="rId2"/>
          <a:stretch>
            <a:fillRect/>
          </a:stretch>
        </p:blipFill>
        <p:spPr>
          <a:xfrm>
            <a:off x="6946462" y="2069392"/>
            <a:ext cx="6249227" cy="25519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5" name="Image 24">
            <a:extLst>
              <a:ext uri="{FF2B5EF4-FFF2-40B4-BE49-F238E27FC236}">
                <a16:creationId xmlns:a16="http://schemas.microsoft.com/office/drawing/2014/main" id="{8B6924E8-5F73-DFF3-9058-D8F09CC33628}"/>
              </a:ext>
            </a:extLst>
          </p:cNvPr>
          <p:cNvPicPr>
            <a:picLocks noChangeAspect="1"/>
          </p:cNvPicPr>
          <p:nvPr/>
        </p:nvPicPr>
        <p:blipFill>
          <a:blip r:embed="rId3"/>
          <a:stretch>
            <a:fillRect/>
          </a:stretch>
        </p:blipFill>
        <p:spPr>
          <a:xfrm>
            <a:off x="6946462" y="4876800"/>
            <a:ext cx="6249227" cy="25519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26" name="Connecteur droit 25">
            <a:extLst>
              <a:ext uri="{FF2B5EF4-FFF2-40B4-BE49-F238E27FC236}">
                <a16:creationId xmlns:a16="http://schemas.microsoft.com/office/drawing/2014/main" id="{6ECE2F46-2659-0FBD-F7B7-43832C9959F4}"/>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17600" y="304800"/>
            <a:ext cx="12039600" cy="632844"/>
          </a:xfrm>
          <a:prstGeom prst="rect">
            <a:avLst/>
          </a:prstGeom>
          <a:effectLst>
            <a:glow rad="127000">
              <a:schemeClr val="bg1"/>
            </a:glow>
          </a:effectLst>
        </p:spPr>
        <p:txBody>
          <a:bodyPr vert="horz" wrap="square" lIns="0" tIns="14393" rIns="0" bIns="0" rtlCol="0">
            <a:spAutoFit/>
          </a:bodyPr>
          <a:lstStyle/>
          <a:p>
            <a:pPr marL="13085" algn="just">
              <a:spcBef>
                <a:spcPts val="113"/>
              </a:spcBef>
            </a:pPr>
            <a:r>
              <a:rPr sz="4018" spc="-5" dirty="0">
                <a:effectLst>
                  <a:glow rad="381000">
                    <a:schemeClr val="bg1">
                      <a:lumMod val="50000"/>
                      <a:alpha val="18000"/>
                    </a:schemeClr>
                  </a:glow>
                  <a:outerShdw blurRad="50800" dist="50800" dir="5400000" algn="ctr" rotWithShape="0">
                    <a:schemeClr val="bg1">
                      <a:lumMod val="50000"/>
                    </a:schemeClr>
                  </a:outerShdw>
                </a:effectLst>
                <a:latin typeface="Times New Roman" panose="02020603050405020304" pitchFamily="18" charset="0"/>
                <a:cs typeface="Times New Roman" panose="02020603050405020304" pitchFamily="18" charset="0"/>
              </a:rPr>
              <a:t>Résistivité apparente</a:t>
            </a:r>
          </a:p>
        </p:txBody>
      </p:sp>
      <p:sp>
        <p:nvSpPr>
          <p:cNvPr id="3" name="object 3"/>
          <p:cNvSpPr txBox="1"/>
          <p:nvPr/>
        </p:nvSpPr>
        <p:spPr>
          <a:xfrm>
            <a:off x="889000" y="2910399"/>
            <a:ext cx="12573000" cy="1951602"/>
          </a:xfrm>
          <a:prstGeom prst="rect">
            <a:avLst/>
          </a:prstGeom>
        </p:spPr>
        <p:txBody>
          <a:bodyPr vert="horz" wrap="square" lIns="0" tIns="35983" rIns="0" bIns="0" rtlCol="0">
            <a:spAutoFit/>
          </a:bodyPr>
          <a:lstStyle/>
          <a:p>
            <a:pPr marR="766770" algn="just" defTabSz="3043238">
              <a:lnSpc>
                <a:spcPts val="2864"/>
              </a:lnSpc>
              <a:spcBef>
                <a:spcPts val="283"/>
              </a:spcBef>
            </a:pPr>
            <a:r>
              <a:rPr lang="fr-FR" sz="2473" spc="-5" dirty="0">
                <a:latin typeface="Times New Roman" panose="02020603050405020304" pitchFamily="18" charset="0"/>
                <a:cs typeface="Times New Roman" panose="02020603050405020304" pitchFamily="18" charset="0"/>
              </a:rPr>
              <a:t>- La </a:t>
            </a:r>
            <a:r>
              <a:rPr lang="fr-FR" sz="2473" dirty="0">
                <a:latin typeface="Times New Roman" panose="02020603050405020304" pitchFamily="18" charset="0"/>
                <a:cs typeface="Times New Roman" panose="02020603050405020304" pitchFamily="18" charset="0"/>
              </a:rPr>
              <a:t>résistivité </a:t>
            </a:r>
            <a:r>
              <a:rPr lang="fr-FR" sz="2473" spc="-5" dirty="0">
                <a:latin typeface="Times New Roman" panose="02020603050405020304" pitchFamily="18" charset="0"/>
                <a:cs typeface="Times New Roman" panose="02020603050405020304" pitchFamily="18" charset="0"/>
              </a:rPr>
              <a:t>apparente est </a:t>
            </a:r>
            <a:r>
              <a:rPr lang="fr-FR" sz="2473" dirty="0">
                <a:latin typeface="Times New Roman" panose="02020603050405020304" pitchFamily="18" charset="0"/>
                <a:cs typeface="Times New Roman" panose="02020603050405020304" pitchFamily="18" charset="0"/>
              </a:rPr>
              <a:t>la valeur </a:t>
            </a:r>
            <a:r>
              <a:rPr lang="fr-FR" sz="2473" spc="-5" dirty="0">
                <a:latin typeface="Times New Roman" panose="02020603050405020304" pitchFamily="18" charset="0"/>
                <a:cs typeface="Times New Roman" panose="02020603050405020304" pitchFamily="18" charset="0"/>
              </a:rPr>
              <a:t>de </a:t>
            </a:r>
            <a:r>
              <a:rPr lang="fr-FR" sz="2473" dirty="0">
                <a:latin typeface="Times New Roman" panose="02020603050405020304" pitchFamily="18" charset="0"/>
                <a:cs typeface="Times New Roman" panose="02020603050405020304" pitchFamily="18" charset="0"/>
              </a:rPr>
              <a:t>résistivité obtenue</a:t>
            </a:r>
            <a:r>
              <a:rPr lang="fr-FR" sz="2473" spc="-5" dirty="0">
                <a:latin typeface="Times New Roman" panose="02020603050405020304" pitchFamily="18" charset="0"/>
                <a:cs typeface="Times New Roman" panose="02020603050405020304" pitchFamily="18" charset="0"/>
              </a:rPr>
              <a:t> </a:t>
            </a:r>
            <a:r>
              <a:rPr lang="fr-FR" sz="2473" dirty="0">
                <a:latin typeface="Times New Roman" panose="02020603050405020304" pitchFamily="18" charset="0"/>
                <a:cs typeface="Times New Roman" panose="02020603050405020304" pitchFamily="18" charset="0"/>
              </a:rPr>
              <a:t>sur le</a:t>
            </a:r>
            <a:r>
              <a:rPr lang="fr-FR" sz="2473" spc="-10" dirty="0">
                <a:latin typeface="Times New Roman" panose="02020603050405020304" pitchFamily="18" charset="0"/>
                <a:cs typeface="Times New Roman" panose="02020603050405020304" pitchFamily="18" charset="0"/>
              </a:rPr>
              <a:t> </a:t>
            </a:r>
            <a:r>
              <a:rPr lang="fr-FR" sz="2473" spc="-5" dirty="0">
                <a:latin typeface="Times New Roman" panose="02020603050405020304" pitchFamily="18" charset="0"/>
                <a:cs typeface="Times New Roman" panose="02020603050405020304" pitchFamily="18" charset="0"/>
              </a:rPr>
              <a:t>terrain.</a:t>
            </a:r>
            <a:endParaRPr lang="fr-FR" sz="2473" dirty="0">
              <a:latin typeface="Times New Roman" panose="02020603050405020304" pitchFamily="18" charset="0"/>
              <a:cs typeface="Times New Roman" panose="02020603050405020304" pitchFamily="18" charset="0"/>
            </a:endParaRPr>
          </a:p>
          <a:p>
            <a:pPr marL="13085" marR="686298" algn="just">
              <a:lnSpc>
                <a:spcPct val="99600"/>
              </a:lnSpc>
              <a:spcBef>
                <a:spcPts val="1468"/>
              </a:spcBef>
            </a:pPr>
            <a:r>
              <a:rPr lang="fr-FR" sz="2473" spc="-5" dirty="0">
                <a:latin typeface="Times New Roman" panose="02020603050405020304" pitchFamily="18" charset="0"/>
                <a:cs typeface="Times New Roman" panose="02020603050405020304" pitchFamily="18" charset="0"/>
              </a:rPr>
              <a:t>- Elle </a:t>
            </a:r>
            <a:r>
              <a:rPr lang="fr-FR" sz="2473" dirty="0">
                <a:latin typeface="Times New Roman" panose="02020603050405020304" pitchFamily="18" charset="0"/>
                <a:cs typeface="Times New Roman" panose="02020603050405020304" pitchFamily="18" charset="0"/>
              </a:rPr>
              <a:t>résulte </a:t>
            </a:r>
            <a:r>
              <a:rPr lang="fr-FR" sz="2473" spc="-5" dirty="0">
                <a:latin typeface="Times New Roman" panose="02020603050405020304" pitchFamily="18" charset="0"/>
                <a:cs typeface="Times New Roman" panose="02020603050405020304" pitchFamily="18" charset="0"/>
              </a:rPr>
              <a:t>de </a:t>
            </a:r>
            <a:r>
              <a:rPr lang="fr-FR" sz="2473" dirty="0">
                <a:latin typeface="Times New Roman" panose="02020603050405020304" pitchFamily="18" charset="0"/>
                <a:cs typeface="Times New Roman" panose="02020603050405020304" pitchFamily="18" charset="0"/>
              </a:rPr>
              <a:t>la </a:t>
            </a:r>
            <a:r>
              <a:rPr lang="fr-FR" sz="2473" spc="-5" dirty="0">
                <a:latin typeface="Times New Roman" panose="02020603050405020304" pitchFamily="18" charset="0"/>
                <a:cs typeface="Times New Roman" panose="02020603050405020304" pitchFamily="18" charset="0"/>
              </a:rPr>
              <a:t>contribution </a:t>
            </a:r>
            <a:r>
              <a:rPr lang="fr-FR" sz="2473" dirty="0">
                <a:latin typeface="Times New Roman" panose="02020603050405020304" pitchFamily="18" charset="0"/>
                <a:cs typeface="Times New Roman" panose="02020603050405020304" pitchFamily="18" charset="0"/>
              </a:rPr>
              <a:t>volumique </a:t>
            </a:r>
            <a:r>
              <a:rPr lang="fr-FR" sz="2473" spc="-5" dirty="0">
                <a:latin typeface="Times New Roman" panose="02020603050405020304" pitchFamily="18" charset="0"/>
                <a:cs typeface="Times New Roman" panose="02020603050405020304" pitchFamily="18" charset="0"/>
              </a:rPr>
              <a:t>de toutes </a:t>
            </a:r>
            <a:r>
              <a:rPr lang="fr-FR" sz="2473" spc="-732" dirty="0">
                <a:latin typeface="Times New Roman" panose="02020603050405020304" pitchFamily="18" charset="0"/>
                <a:cs typeface="Times New Roman" panose="02020603050405020304" pitchFamily="18" charset="0"/>
              </a:rPr>
              <a:t> </a:t>
            </a:r>
            <a:r>
              <a:rPr lang="fr-FR" sz="2473" spc="-5" dirty="0">
                <a:latin typeface="Times New Roman" panose="02020603050405020304" pitchFamily="18" charset="0"/>
                <a:cs typeface="Times New Roman" panose="02020603050405020304" pitchFamily="18" charset="0"/>
              </a:rPr>
              <a:t>parcelles du milieu traversé par </a:t>
            </a:r>
            <a:r>
              <a:rPr lang="fr-FR" sz="2473" dirty="0">
                <a:latin typeface="Times New Roman" panose="02020603050405020304" pitchFamily="18" charset="0"/>
                <a:cs typeface="Times New Roman" panose="02020603050405020304" pitchFamily="18" charset="0"/>
              </a:rPr>
              <a:t>le </a:t>
            </a:r>
            <a:r>
              <a:rPr lang="fr-FR" sz="2473" spc="-5" dirty="0">
                <a:latin typeface="Times New Roman" panose="02020603050405020304" pitchFamily="18" charset="0"/>
                <a:cs typeface="Times New Roman" panose="02020603050405020304" pitchFamily="18" charset="0"/>
              </a:rPr>
              <a:t>courant émis en </a:t>
            </a:r>
            <a:r>
              <a:rPr lang="fr-FR" sz="2473" dirty="0">
                <a:latin typeface="Times New Roman" panose="02020603050405020304" pitchFamily="18" charset="0"/>
                <a:cs typeface="Times New Roman" panose="02020603050405020304" pitchFamily="18" charset="0"/>
              </a:rPr>
              <a:t> fonction</a:t>
            </a:r>
            <a:r>
              <a:rPr lang="fr-FR" sz="2473" spc="-5" dirty="0">
                <a:latin typeface="Times New Roman" panose="02020603050405020304" pitchFamily="18" charset="0"/>
                <a:cs typeface="Times New Roman" panose="02020603050405020304" pitchFamily="18" charset="0"/>
              </a:rPr>
              <a:t> de</a:t>
            </a:r>
            <a:r>
              <a:rPr lang="fr-FR" sz="2473" spc="-10" dirty="0">
                <a:latin typeface="Times New Roman" panose="02020603050405020304" pitchFamily="18" charset="0"/>
                <a:cs typeface="Times New Roman" panose="02020603050405020304" pitchFamily="18" charset="0"/>
              </a:rPr>
              <a:t> </a:t>
            </a:r>
            <a:r>
              <a:rPr lang="fr-FR" sz="2473" dirty="0">
                <a:latin typeface="Times New Roman" panose="02020603050405020304" pitchFamily="18" charset="0"/>
                <a:cs typeface="Times New Roman" panose="02020603050405020304" pitchFamily="18" charset="0"/>
              </a:rPr>
              <a:t>la</a:t>
            </a:r>
            <a:r>
              <a:rPr lang="fr-FR" sz="2473" spc="-5" dirty="0">
                <a:latin typeface="Times New Roman" panose="02020603050405020304" pitchFamily="18" charset="0"/>
                <a:cs typeface="Times New Roman" panose="02020603050405020304" pitchFamily="18" charset="0"/>
              </a:rPr>
              <a:t> distance</a:t>
            </a:r>
            <a:r>
              <a:rPr lang="fr-FR" sz="2473" spc="-10" dirty="0">
                <a:latin typeface="Times New Roman" panose="02020603050405020304" pitchFamily="18" charset="0"/>
                <a:cs typeface="Times New Roman" panose="02020603050405020304" pitchFamily="18" charset="0"/>
              </a:rPr>
              <a:t> </a:t>
            </a:r>
            <a:r>
              <a:rPr lang="fr-FR" sz="2473" dirty="0">
                <a:latin typeface="Times New Roman" panose="02020603050405020304" pitchFamily="18" charset="0"/>
                <a:cs typeface="Times New Roman" panose="02020603050405020304" pitchFamily="18" charset="0"/>
              </a:rPr>
              <a:t>à</a:t>
            </a:r>
            <a:r>
              <a:rPr lang="fr-FR" sz="2473" spc="-5" dirty="0">
                <a:latin typeface="Times New Roman" panose="02020603050405020304" pitchFamily="18" charset="0"/>
                <a:cs typeface="Times New Roman" panose="02020603050405020304" pitchFamily="18" charset="0"/>
              </a:rPr>
              <a:t> </a:t>
            </a:r>
            <a:r>
              <a:rPr lang="fr-FR" sz="2473" dirty="0">
                <a:latin typeface="Times New Roman" panose="02020603050405020304" pitchFamily="18" charset="0"/>
                <a:cs typeface="Times New Roman" panose="02020603050405020304" pitchFamily="18" charset="0"/>
              </a:rPr>
              <a:t>la</a:t>
            </a:r>
            <a:r>
              <a:rPr lang="fr-FR" sz="2473" spc="-10" dirty="0">
                <a:latin typeface="Times New Roman" panose="02020603050405020304" pitchFamily="18" charset="0"/>
                <a:cs typeface="Times New Roman" panose="02020603050405020304" pitchFamily="18" charset="0"/>
              </a:rPr>
              <a:t> </a:t>
            </a:r>
            <a:r>
              <a:rPr lang="fr-FR" sz="2473" dirty="0">
                <a:latin typeface="Times New Roman" panose="02020603050405020304" pitchFamily="18" charset="0"/>
                <a:cs typeface="Times New Roman" panose="02020603050405020304" pitchFamily="18" charset="0"/>
              </a:rPr>
              <a:t>source.</a:t>
            </a:r>
          </a:p>
          <a:p>
            <a:pPr marL="13085" marR="5234" algn="just">
              <a:lnSpc>
                <a:spcPts val="2947"/>
              </a:lnSpc>
              <a:spcBef>
                <a:spcPts val="1674"/>
              </a:spcBef>
            </a:pPr>
            <a:r>
              <a:rPr lang="fr-FR" sz="2473" spc="-5" dirty="0">
                <a:latin typeface="Times New Roman" panose="02020603050405020304" pitchFamily="18" charset="0"/>
                <a:cs typeface="Times New Roman" panose="02020603050405020304" pitchFamily="18" charset="0"/>
              </a:rPr>
              <a:t>- Si </a:t>
            </a:r>
            <a:r>
              <a:rPr lang="fr-FR" sz="2473" dirty="0">
                <a:latin typeface="Times New Roman" panose="02020603050405020304" pitchFamily="18" charset="0"/>
                <a:cs typeface="Times New Roman" panose="02020603050405020304" pitchFamily="18" charset="0"/>
              </a:rPr>
              <a:t>le sol </a:t>
            </a:r>
            <a:r>
              <a:rPr lang="fr-FR" sz="2473" spc="-5" dirty="0">
                <a:latin typeface="Times New Roman" panose="02020603050405020304" pitchFamily="18" charset="0"/>
                <a:cs typeface="Times New Roman" panose="02020603050405020304" pitchFamily="18" charset="0"/>
              </a:rPr>
              <a:t>est homogène </a:t>
            </a:r>
            <a:r>
              <a:rPr lang="fr-FR" sz="2473" dirty="0">
                <a:latin typeface="Times New Roman" panose="02020603050405020304" pitchFamily="18" charset="0"/>
                <a:cs typeface="Times New Roman" panose="02020603050405020304" pitchFamily="18" charset="0"/>
              </a:rPr>
              <a:t>la résistivité </a:t>
            </a:r>
            <a:r>
              <a:rPr lang="fr-FR" sz="2473" spc="-5" dirty="0">
                <a:latin typeface="Times New Roman" panose="02020603050405020304" pitchFamily="18" charset="0"/>
                <a:cs typeface="Times New Roman" panose="02020603050405020304" pitchFamily="18" charset="0"/>
              </a:rPr>
              <a:t>apparente est égale </a:t>
            </a:r>
            <a:r>
              <a:rPr lang="fr-FR" sz="2473" spc="-732" dirty="0">
                <a:latin typeface="Times New Roman" panose="02020603050405020304" pitchFamily="18" charset="0"/>
                <a:cs typeface="Times New Roman" panose="02020603050405020304" pitchFamily="18" charset="0"/>
              </a:rPr>
              <a:t> </a:t>
            </a:r>
            <a:r>
              <a:rPr lang="fr-FR" sz="2473" dirty="0">
                <a:latin typeface="Times New Roman" panose="02020603050405020304" pitchFamily="18" charset="0"/>
                <a:cs typeface="Times New Roman" panose="02020603050405020304" pitchFamily="18" charset="0"/>
              </a:rPr>
              <a:t>à</a:t>
            </a:r>
            <a:r>
              <a:rPr lang="fr-FR" sz="2473" spc="-10" dirty="0">
                <a:latin typeface="Times New Roman" panose="02020603050405020304" pitchFamily="18" charset="0"/>
                <a:cs typeface="Times New Roman" panose="02020603050405020304" pitchFamily="18" charset="0"/>
              </a:rPr>
              <a:t> </a:t>
            </a:r>
            <a:r>
              <a:rPr lang="fr-FR" sz="2473" dirty="0">
                <a:latin typeface="Times New Roman" panose="02020603050405020304" pitchFamily="18" charset="0"/>
                <a:cs typeface="Times New Roman" panose="02020603050405020304" pitchFamily="18" charset="0"/>
              </a:rPr>
              <a:t>la</a:t>
            </a:r>
            <a:r>
              <a:rPr lang="fr-FR" sz="2473" spc="-5" dirty="0">
                <a:latin typeface="Times New Roman" panose="02020603050405020304" pitchFamily="18" charset="0"/>
                <a:cs typeface="Times New Roman" panose="02020603050405020304" pitchFamily="18" charset="0"/>
              </a:rPr>
              <a:t> </a:t>
            </a:r>
            <a:r>
              <a:rPr lang="fr-FR" sz="2473" dirty="0">
                <a:latin typeface="Times New Roman" panose="02020603050405020304" pitchFamily="18" charset="0"/>
                <a:cs typeface="Times New Roman" panose="02020603050405020304" pitchFamily="18" charset="0"/>
              </a:rPr>
              <a:t>résistivité</a:t>
            </a:r>
            <a:r>
              <a:rPr lang="fr-FR" sz="2473" spc="-5" dirty="0">
                <a:latin typeface="Times New Roman" panose="02020603050405020304" pitchFamily="18" charset="0"/>
                <a:cs typeface="Times New Roman" panose="02020603050405020304" pitchFamily="18" charset="0"/>
              </a:rPr>
              <a:t> intrinsèque.</a:t>
            </a:r>
            <a:endParaRPr lang="fr-FR" sz="2473" dirty="0">
              <a:latin typeface="Times New Roman" panose="02020603050405020304" pitchFamily="18" charset="0"/>
              <a:cs typeface="Times New Roman" panose="02020603050405020304" pitchFamily="18" charset="0"/>
            </a:endParaRPr>
          </a:p>
        </p:txBody>
      </p:sp>
      <p:cxnSp>
        <p:nvCxnSpPr>
          <p:cNvPr id="4" name="Connecteur droit 3">
            <a:extLst>
              <a:ext uri="{FF2B5EF4-FFF2-40B4-BE49-F238E27FC236}">
                <a16:creationId xmlns:a16="http://schemas.microsoft.com/office/drawing/2014/main" id="{439F9D76-9674-3583-73C8-6756C617CB5C}"/>
              </a:ext>
            </a:extLst>
          </p:cNvPr>
          <p:cNvCxnSpPr>
            <a:cxnSpLocks/>
          </p:cNvCxnSpPr>
          <p:nvPr/>
        </p:nvCxnSpPr>
        <p:spPr>
          <a:xfrm>
            <a:off x="279400" y="1263869"/>
            <a:ext cx="11277600" cy="0"/>
          </a:xfrm>
          <a:prstGeom prst="line">
            <a:avLst/>
          </a:prstGeom>
          <a:ln w="57150">
            <a:solidFill>
              <a:srgbClr val="7030A0"/>
            </a:solidFill>
            <a:headEnd type="diamond" w="lg" len="lg"/>
            <a:tailEnd type="none" w="med" len="med"/>
          </a:ln>
          <a:effectLst>
            <a:glow rad="2286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90AEED"/>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1634</TotalTime>
  <Words>2383</Words>
  <Application>Microsoft Office PowerPoint</Application>
  <PresentationFormat>Custom</PresentationFormat>
  <Paragraphs>205</Paragraphs>
  <Slides>62</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62</vt:i4>
      </vt:variant>
    </vt:vector>
  </HeadingPairs>
  <TitlesOfParts>
    <vt:vector size="72" baseType="lpstr">
      <vt:lpstr>Arial</vt:lpstr>
      <vt:lpstr>Calibri</vt:lpstr>
      <vt:lpstr>Cambria Math</vt:lpstr>
      <vt:lpstr>CMMI12</vt:lpstr>
      <vt:lpstr>Courier New</vt:lpstr>
      <vt:lpstr>Symbol</vt:lpstr>
      <vt:lpstr>Times New Roman</vt:lpstr>
      <vt:lpstr>Trebuchet MS</vt:lpstr>
      <vt:lpstr>Wingdings</vt:lpstr>
      <vt:lpstr>Office Theme</vt:lpstr>
      <vt:lpstr>Présentation de la tomographie électrique </vt:lpstr>
      <vt:lpstr>PowerPoint Presentation</vt:lpstr>
      <vt:lpstr>PowerPoint Presentation</vt:lpstr>
      <vt:lpstr>PowerPoint Presentation</vt:lpstr>
      <vt:lpstr>Définitions</vt:lpstr>
      <vt:lpstr>PowerPoint Presentation</vt:lpstr>
      <vt:lpstr>Conduction</vt:lpstr>
      <vt:lpstr>La loi d’Ohm</vt:lpstr>
      <vt:lpstr>Résistivité apparente</vt:lpstr>
      <vt:lpstr>Résistivité: Loi d’Archie  modifiée</vt:lpstr>
      <vt:lpstr>Distribution des lignes de courant et  équipotentielles  (dipôle d’injection)</vt:lpstr>
      <vt:lpstr>Principe de mesure</vt:lpstr>
      <vt:lpstr>Mesure de la résistivité  apparente</vt:lpstr>
      <vt:lpstr>Pénétration en fonction de l’écartement des électrodes de  courant</vt:lpstr>
      <vt:lpstr>Exemples de terrains hétérogènes</vt:lpstr>
      <vt:lpstr>Inversion de gradient de Résistivité</vt:lpstr>
      <vt:lpstr>Exemple de Carte de Résistivité</vt:lpstr>
      <vt:lpstr>Modes de mesure :  profilage et sondage</vt:lpstr>
      <vt:lpstr>Tomographie de résistivité (TR)</vt:lpstr>
      <vt:lpstr>Profilage et sondage  simultanés</vt:lpstr>
      <vt:lpstr>Procédure de terrain</vt:lpstr>
      <vt:lpstr>Représentation : la pseudo-  section</vt:lpstr>
      <vt:lpstr>PowerPoint Presentation</vt:lpstr>
      <vt:lpstr>Les différents dispositifs de mesures</vt:lpstr>
      <vt:lpstr>Dispositif Wenner</vt:lpstr>
      <vt:lpstr>Dispositif Wenner</vt:lpstr>
      <vt:lpstr>Dispositif Wenner</vt:lpstr>
      <vt:lpstr>Dispositif Wenner</vt:lpstr>
      <vt:lpstr>Dispositif Wenner-Schlumberger </vt:lpstr>
      <vt:lpstr>Dispositif Wenner-Schlumberger </vt:lpstr>
      <vt:lpstr>Dispositif Wenner-Schlumberger </vt:lpstr>
      <vt:lpstr>Dispositif Dipôle-dipôle </vt:lpstr>
      <vt:lpstr>Dispositif Dipôle-dipôle </vt:lpstr>
      <vt:lpstr>PowerPoint Presentation</vt:lpstr>
      <vt:lpstr>Dispositif  Pôle-pôle :</vt:lpstr>
      <vt:lpstr>PowerPoint Presentation</vt:lpstr>
      <vt:lpstr>Dispositif Pôle-dipôle :</vt:lpstr>
      <vt:lpstr>PowerPoint Presentation</vt:lpstr>
      <vt:lpstr>PowerPoint Presentation</vt:lpstr>
      <vt:lpstr>Dispositif  gradient  :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Les avantages </vt:lpstr>
      <vt:lpstr>Les inconvénients </vt:lpstr>
      <vt:lpstr>PowerPoint Presentation</vt:lpstr>
      <vt:lpstr>Rappel:</vt:lpstr>
      <vt:lpstr>Résultat :</vt:lpstr>
      <vt:lpstr>PowerPoint Presentation</vt:lpstr>
      <vt:lpstr>Le site d’étude :</vt:lpstr>
      <vt:lpstr>Le site d’étude :</vt:lpstr>
      <vt:lpstr>Investigation par tomographie électrique sur le site de Tigzirt :</vt:lpstr>
      <vt:lpstr>Résultat :</vt:lpstr>
      <vt:lpstr>PowerPoint Presentation</vt:lpstr>
      <vt:lpstr>Conclusion :</vt:lpstr>
      <vt:lpstr>PowerPoint Presentation</vt:lpstr>
      <vt:lpstr>REFERENCES BIBLIOGRAPHIQUES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Tomographie électrique</dc:title>
  <dc:creator>dell</dc:creator>
  <cp:lastModifiedBy>HP EliteBook 8440p</cp:lastModifiedBy>
  <cp:revision>153</cp:revision>
  <dcterms:created xsi:type="dcterms:W3CDTF">2022-11-17T22:15:41Z</dcterms:created>
  <dcterms:modified xsi:type="dcterms:W3CDTF">2022-12-21T16:32:20Z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2022-11-17T00:00:00Z</vt:filetime>
  </property>
</Properties>
</file>